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5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9AE3E-65F9-4A2C-B9CF-477677909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D1BD10-AE06-4800-A947-A3E981BA32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04A3D-58A9-4E08-962E-59446F18F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957F2-CBCA-4371-9A2C-37093EBA1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A7D9A-D773-4CC8-9E48-C2F92D03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67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26B11-69B3-4779-94C8-238CAE654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7A3B62-ABB1-40CC-8FA2-D2075DF271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B3A63-E0D7-4BFF-BED1-51A3FA58C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F3D7C-F1AB-47A9-93A0-37A95B52B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756DA-8E87-4C42-8016-59B1B2D48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1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3BB38F-53D0-4ACF-990C-4DA8B67CB0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0BF35-6685-4F19-B41C-F54BA24C9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37678-DEA6-4433-88E8-2E2594838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E4175-105D-472F-BC1E-2141779F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EC72B-D289-40C2-9014-E69A1D6E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5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9E115-85AC-424D-A3E3-022650FF9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95D4D-F3A9-41F7-88F7-D90F69B9B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A90DC-AFF3-458F-B0C5-AA4B492E2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B62534-56CA-403E-82A6-599F23147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7F83C-171A-4CBF-B79F-CEF1CA59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40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44A10-8028-46FD-B5CF-470BBBAA5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CB4221-524C-4B70-87DE-709895D52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A8F21-18C0-4148-9031-5BF49C3EC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3EBBD-D2BD-42B2-834C-5A74F4E2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7495E-A2F8-4DCA-BE23-94CF0FCDD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31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BAAEE-9B51-4965-8A0D-E9237318B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ED7AD-2FFF-4301-AB08-766FC37870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C4C71-ECA8-4172-834F-BCC72FEF8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137881-4F1E-4AC3-968E-AC6F73A84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D94FA1-0702-4219-97D1-B13EDB2DE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7C1ECD-1DC8-4035-A500-D9A8B7B1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14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99B89-1AC8-4954-8D2C-799F6D8B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FE8DC-DE57-4326-92B8-990C24D16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42FCFB-92AB-4B03-8969-B89C826BCA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3115C1-7602-4CEC-886B-A864657C7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F4C1AD-363E-4403-808C-41F0183982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0F67AB-61B0-4E0B-A9D1-7D56622CD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40981D-170B-4A28-BEBB-C0CBA218B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C8D771-6409-4DF1-ADDF-1C1796201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3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05160-010E-4E29-AF51-9900FF774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C7790C-1CEA-4643-A14D-1A0E42AE8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F3866F-2E03-4BAF-A6EF-55450135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3757A6-5411-4EC4-BC9C-C85564B3F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404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B90786-0D30-4520-A746-8A9E64D35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4886F2-8776-4E8D-8A94-0BF58E36A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C2DDF6-83D6-4127-B6A4-0818C3BC9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6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5A307-D50D-45AE-9766-9639C7EB7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0B831-FFAC-4259-B02B-534B28E30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B9021-C746-4C8D-BBDD-3CD9745607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B13A48-3ECD-4A11-ADC9-8320E45B6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90ABA-14B6-4EFF-B0DD-7C3B43740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7AFEAB-0E1A-49B1-B07E-7BA04C4FA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077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B350F-8994-473F-BCCC-7B114D9A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7E131A-2AE2-4F33-B19F-5695B627AC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61CC6A-E0B9-4FB8-94F5-AA556E2DB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8BEE01-F29A-4399-92BE-05DCAC92A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C290DC-616A-4592-A8D5-BF715141A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79DFA0-C2C9-458E-AA0E-EB239FFE7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76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BD0E48-1700-4936-8B9F-D1CC99CDA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AE61EB-D57E-4398-8EB1-516E1025F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42335-2E7D-4434-858D-C9A4C2B047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D9D8-1EEC-4727-8646-8A25593456A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6DC2C-05CA-409D-AFE7-7DF9D2B900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0F4BF-036B-491D-B7C4-5517D1E89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217F2-E23C-463B-B9CB-6667661A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98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317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A1B2411-6D32-4FAE-A51B-F6D7AB65D408}"/>
              </a:ext>
            </a:extLst>
          </p:cNvPr>
          <p:cNvSpPr txBox="1"/>
          <p:nvPr/>
        </p:nvSpPr>
        <p:spPr>
          <a:xfrm>
            <a:off x="0" y="430510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k for HCA Heavy" panose="020B0606020201010104" pitchFamily="34" charset="0"/>
                <a:ea typeface="+mn-ea"/>
                <a:cs typeface="Mark for HCA Heavy" panose="020B0606020201010104" pitchFamily="34" charset="0"/>
              </a:rPr>
              <a:t>Instructions for marking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k for HCA Heavy" panose="020B0606020201010104" pitchFamily="34" charset="0"/>
                <a:ea typeface="+mn-ea"/>
                <a:cs typeface="Mark for HCA Heavy" panose="020B0606020201010104" pitchFamily="34" charset="0"/>
              </a:rPr>
              <a:t>attendance and claiming CME credit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7AA57B5-D93C-4B20-A057-E34180AB53F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976" y="164592"/>
            <a:ext cx="1874520" cy="94183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3BFE2B2-0BAE-46CF-B63A-499CDC76F732}"/>
              </a:ext>
            </a:extLst>
          </p:cNvPr>
          <p:cNvSpPr/>
          <p:nvPr/>
        </p:nvSpPr>
        <p:spPr>
          <a:xfrm>
            <a:off x="0" y="2127943"/>
            <a:ext cx="12192000" cy="1083226"/>
          </a:xfrm>
          <a:prstGeom prst="rect">
            <a:avLst/>
          </a:prstGeom>
          <a:solidFill>
            <a:srgbClr val="0055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k for HCA Black" panose="020B0606020201010104" pitchFamily="34" charset="0"/>
                <a:ea typeface="+mn-ea"/>
                <a:cs typeface="Mark for HCA Black" panose="020B0606020201010104" pitchFamily="34" charset="0"/>
              </a:rPr>
              <a:t>Please text the code below to 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k for HCA Black" panose="020B0606020201010104" pitchFamily="34" charset="0"/>
                <a:ea typeface="+mn-ea"/>
                <a:cs typeface="Mark for HCA Black" panose="020B0606020201010104" pitchFamily="34" charset="0"/>
              </a:rPr>
              <a:t>720-740-8767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k for HCA Black" panose="020B0606020201010104" pitchFamily="34" charset="0"/>
                <a:ea typeface="+mn-ea"/>
                <a:cs typeface="Mark for HCA Black" panose="020B06060202010101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AB13E6-9894-42E6-9A98-0D7F9BFFA9CD}"/>
              </a:ext>
            </a:extLst>
          </p:cNvPr>
          <p:cNvSpPr/>
          <p:nvPr/>
        </p:nvSpPr>
        <p:spPr>
          <a:xfrm>
            <a:off x="1627251" y="5706969"/>
            <a:ext cx="89374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k for HCA Black" panose="020B0606020201010104" pitchFamily="34" charset="0"/>
                <a:ea typeface="+mn-ea"/>
                <a:cs typeface="Mark for HCA Black" panose="020B0606020201010104" pitchFamily="34" charset="0"/>
              </a:rPr>
              <a:t>This code is not case sensitive.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k for HCA Black" panose="020B0606020201010104" pitchFamily="34" charset="0"/>
                <a:ea typeface="+mn-ea"/>
                <a:cs typeface="Mark for HCA Black" panose="020B0606020201010104" pitchFamily="34" charset="0"/>
              </a:rPr>
              <a:t>The Event ID is available today only.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k for HCA Black" panose="020B0606020201010104" pitchFamily="34" charset="0"/>
                <a:ea typeface="+mn-ea"/>
                <a:cs typeface="Mark for HCA Black" panose="020B0606020201010104" pitchFamily="34" charset="0"/>
              </a:rPr>
              <a:t>A confirmation text will be sent back verifying your attendance was marked.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04653AA-6F88-4A26-9195-15B5FA46F145}"/>
              </a:ext>
            </a:extLst>
          </p:cNvPr>
          <p:cNvSpPr txBox="1"/>
          <p:nvPr/>
        </p:nvSpPr>
        <p:spPr>
          <a:xfrm>
            <a:off x="1548120" y="3646832"/>
            <a:ext cx="8937498" cy="206013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0592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1500" b="1" dirty="0">
                <a:solidFill>
                  <a:prstClr val="black"/>
                </a:solidFill>
                <a:latin typeface="Mark for HCA Black" panose="020B0606020201010104" pitchFamily="34" charset="0"/>
                <a:cs typeface="Mark for HCA Black" panose="020B0606020201010104" pitchFamily="34" charset="0"/>
              </a:rPr>
              <a:t>######</a:t>
            </a:r>
            <a:endParaRPr kumimoji="0" lang="en-US" sz="1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ark for HCA Black" panose="020B0606020201010104" pitchFamily="34" charset="0"/>
              <a:ea typeface="+mn-ea"/>
              <a:cs typeface="Mark for HCA Black" panose="020B06060202010101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90E395-446C-8C28-286E-D7A615009EB7}"/>
              </a:ext>
            </a:extLst>
          </p:cNvPr>
          <p:cNvSpPr/>
          <p:nvPr/>
        </p:nvSpPr>
        <p:spPr>
          <a:xfrm>
            <a:off x="0" y="3211169"/>
            <a:ext cx="12192000" cy="391056"/>
          </a:xfrm>
          <a:prstGeom prst="rect">
            <a:avLst/>
          </a:prstGeom>
          <a:solidFill>
            <a:srgbClr val="E0592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rk for HCA Black" panose="020B0606020201010104" pitchFamily="34" charset="0"/>
                <a:ea typeface="+mn-ea"/>
                <a:cs typeface="Mark for HCA Black" panose="020B0606020201010104" pitchFamily="34" charset="0"/>
              </a:rPr>
              <a:t>Please complete your course evaluation within 30 days</a:t>
            </a:r>
          </a:p>
        </p:txBody>
      </p:sp>
    </p:spTree>
    <p:extLst>
      <p:ext uri="{BB962C8B-B14F-4D97-AF65-F5344CB8AC3E}">
        <p14:creationId xmlns:p14="http://schemas.microsoft.com/office/powerpoint/2010/main" val="267394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fc2421a-db8b-4d05-a98c-ab1a7baa6cec}" enabled="1" method="Standard" siteId="{335a6d75-c3eb-4b1a-ac08-d49338816ca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52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Mark for HCA Black</vt:lpstr>
      <vt:lpstr>Mark for HCA Heavy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Aguilar Jazmin</dc:creator>
  <cp:lastModifiedBy>Aguilar Jazmin</cp:lastModifiedBy>
  <cp:revision>4</cp:revision>
  <dcterms:created xsi:type="dcterms:W3CDTF">2025-04-21T20:22:08Z</dcterms:created>
  <dcterms:modified xsi:type="dcterms:W3CDTF">2026-02-16T20:43:57Z</dcterms:modified>
</cp:coreProperties>
</file>