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0" r:id="rId5"/>
    <p:sldMasterId id="2147483715" r:id="rId6"/>
  </p:sldMasterIdLst>
  <p:notesMasterIdLst>
    <p:notesMasterId r:id="rId16"/>
  </p:notesMasterIdLst>
  <p:sldIdLst>
    <p:sldId id="293" r:id="rId7"/>
    <p:sldId id="257" r:id="rId8"/>
    <p:sldId id="260" r:id="rId9"/>
    <p:sldId id="256" r:id="rId10"/>
    <p:sldId id="265" r:id="rId11"/>
    <p:sldId id="292" r:id="rId12"/>
    <p:sldId id="272" r:id="rId13"/>
    <p:sldId id="286"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73E"/>
    <a:srgbClr val="E05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3CD3C5-5EBF-9D07-0F9B-A62957AFA04A}" v="2" dt="2026-01-06T23:23:00.5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50" d="100"/>
          <a:sy n="50" d="100"/>
        </p:scale>
        <p:origin x="66"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BF2E5-F4B2-4157-9D9F-3784DBE1860A}" type="datetimeFigureOut">
              <a:rPr lang="en-US" smtClean="0"/>
              <a:t>3/2/2026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459756-6081-4522-AC71-82CCF15CC24E}" type="slidenum">
              <a:rPr lang="en-US" smtClean="0"/>
              <a:t>‹#›</a:t>
            </a:fld>
            <a:endParaRPr lang="en-US"/>
          </a:p>
        </p:txBody>
      </p:sp>
    </p:spTree>
    <p:extLst>
      <p:ext uri="{BB962C8B-B14F-4D97-AF65-F5344CB8AC3E}">
        <p14:creationId xmlns:p14="http://schemas.microsoft.com/office/powerpoint/2010/main" val="2397136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hyperlink" Target="https://www.instagram.com/hcahealthcare/?hl=en" TargetMode="External"/><Relationship Id="rId13"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7.emf"/><Relationship Id="rId12" Type="http://schemas.openxmlformats.org/officeDocument/2006/relationships/hyperlink" Target="https://hcatodayblog.com/" TargetMode="External"/><Relationship Id="rId2" Type="http://schemas.openxmlformats.org/officeDocument/2006/relationships/hyperlink" Target="https://www.linkedin.com/company/hca?trk=public_jobs_topcard_org_name" TargetMode="External"/><Relationship Id="rId1" Type="http://schemas.openxmlformats.org/officeDocument/2006/relationships/slideMaster" Target="../slideMasters/slideMaster1.xml"/><Relationship Id="rId6" Type="http://schemas.openxmlformats.org/officeDocument/2006/relationships/hyperlink" Target="https://twitter.com/HCAhealthcare?ref_src=twsrc%5Egoogle%7Ctwcamp%5Eserp%7Ctwgr%5Eauthor" TargetMode="External"/><Relationship Id="rId11" Type="http://schemas.openxmlformats.org/officeDocument/2006/relationships/image" Target="../media/image19.emf"/><Relationship Id="rId5" Type="http://schemas.openxmlformats.org/officeDocument/2006/relationships/image" Target="../media/image16.emf"/><Relationship Id="rId15" Type="http://schemas.openxmlformats.org/officeDocument/2006/relationships/image" Target="../media/image22.png"/><Relationship Id="rId10" Type="http://schemas.openxmlformats.org/officeDocument/2006/relationships/hyperlink" Target="https://www.youtube.com/user/HCAhealthcare" TargetMode="External"/><Relationship Id="rId4" Type="http://schemas.openxmlformats.org/officeDocument/2006/relationships/hyperlink" Target="https://www.facebook.com/HCACare/" TargetMode="External"/><Relationship Id="rId9" Type="http://schemas.openxmlformats.org/officeDocument/2006/relationships/image" Target="../media/image18.emf"/><Relationship Id="rId1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olid Orange">
    <p:bg>
      <p:bgPr>
        <a:solidFill>
          <a:schemeClr val="accent2"/>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100000"/>
              </a:lnSpc>
              <a:defRPr sz="5400" b="1" kern="600" spc="-4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Rectangle 4">
            <a:extLst>
              <a:ext uri="{FF2B5EF4-FFF2-40B4-BE49-F238E27FC236}">
                <a16:creationId xmlns:a16="http://schemas.microsoft.com/office/drawing/2014/main" id="{A524D40D-FB95-9C45-9A43-9331A6B7271B}"/>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7" name="Subtitle 2">
            <a:extLst>
              <a:ext uri="{FF2B5EF4-FFF2-40B4-BE49-F238E27FC236}">
                <a16:creationId xmlns:a16="http://schemas.microsoft.com/office/drawing/2014/main" id="{39722ED7-9F65-AB40-A50C-0756C8A60E8C}"/>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tx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39722ED7-9F65-AB40-A50C-0756C8A60E8C}"/>
              </a:ext>
            </a:extLst>
          </p:cNvPr>
          <p:cNvSpPr txBox="1">
            <a:spLocks/>
          </p:cNvSpPr>
          <p:nvPr/>
        </p:nvSpPr>
        <p:spPr>
          <a:xfrm>
            <a:off x="628652" y="4867874"/>
            <a:ext cx="5906553" cy="611687"/>
          </a:xfrm>
          <a:prstGeom prst="rect">
            <a:avLst/>
          </a:prstGeom>
        </p:spPr>
        <p:txBody>
          <a:bodyPr vert="horz" lIns="0" tIns="0" rIns="0" bIns="0" rtlCol="0" anchor="ctr">
            <a:noAutofit/>
          </a:bodyPr>
          <a:lstStyle>
            <a:lvl1pPr marL="0" indent="0" algn="l" defTabSz="457189" rtl="0" eaLnBrk="1" latinLnBrk="0" hangingPunct="1">
              <a:lnSpc>
                <a:spcPct val="110000"/>
              </a:lnSpc>
              <a:spcBef>
                <a:spcPts val="0"/>
              </a:spcBef>
              <a:spcAft>
                <a:spcPts val="600"/>
              </a:spcAft>
              <a:buClr>
                <a:srgbClr val="E35929"/>
              </a:buClr>
              <a:buFont typeface="Arial" panose="020B0604020202020204" pitchFamily="34" charset="0"/>
              <a:buNone/>
              <a:tabLst/>
              <a:defRPr sz="1200" b="0" kern="1200">
                <a:solidFill>
                  <a:schemeClr val="accent3"/>
                </a:solidFill>
                <a:latin typeface="Arial" panose="020B0604020202020204" pitchFamily="34" charset="0"/>
                <a:ea typeface="+mn-ea"/>
                <a:cs typeface="Arial" panose="020B0604020202020204" pitchFamily="34" charset="0"/>
              </a:defRPr>
            </a:lvl1pPr>
            <a:lvl2pPr marL="457189" indent="0" algn="ctr" defTabSz="457189" rtl="0" eaLnBrk="1" latinLnBrk="0" hangingPunct="1">
              <a:lnSpc>
                <a:spcPct val="110000"/>
              </a:lnSpc>
              <a:spcBef>
                <a:spcPts val="0"/>
              </a:spcBef>
              <a:spcAft>
                <a:spcPts val="600"/>
              </a:spcAft>
              <a:buClr>
                <a:srgbClr val="E35929"/>
              </a:buClr>
              <a:buFont typeface="Courier New" panose="02070309020205020404" pitchFamily="49" charset="0"/>
              <a:buNone/>
              <a:tabLst/>
              <a:defRPr sz="1400" kern="1200">
                <a:solidFill>
                  <a:schemeClr val="tx1">
                    <a:tint val="75000"/>
                  </a:schemeClr>
                </a:solidFill>
                <a:latin typeface="Arial" panose="020B0604020202020204" pitchFamily="34" charset="0"/>
                <a:ea typeface="+mn-ea"/>
                <a:cs typeface="Arial" panose="020B0604020202020204" pitchFamily="34" charset="0"/>
              </a:defRPr>
            </a:lvl2pPr>
            <a:lvl3pPr marL="914378" indent="0" algn="ctr" defTabSz="457189" rtl="0" eaLnBrk="1" latinLnBrk="0" hangingPunct="1">
              <a:lnSpc>
                <a:spcPct val="100000"/>
              </a:lnSpc>
              <a:spcBef>
                <a:spcPts val="0"/>
              </a:spcBef>
              <a:spcAft>
                <a:spcPts val="600"/>
              </a:spcAft>
              <a:buClr>
                <a:srgbClr val="E35929"/>
              </a:buClr>
              <a:buFont typeface="Wingdings" pitchFamily="2" charset="2"/>
              <a:buNone/>
              <a:tabLst/>
              <a:defRPr sz="12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ctr" defTabSz="457189" rtl="0" eaLnBrk="1" latinLnBrk="0" hangingPunct="1">
              <a:lnSpc>
                <a:spcPct val="100000"/>
              </a:lnSpc>
              <a:spcBef>
                <a:spcPts val="0"/>
              </a:spcBef>
              <a:spcAft>
                <a:spcPts val="600"/>
              </a:spcAft>
              <a:buClr>
                <a:srgbClr val="E35929"/>
              </a:buClr>
              <a:buFont typeface="Arial"/>
              <a:buNone/>
              <a:tabLst/>
              <a:defRPr sz="10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ctr" defTabSz="457189" rtl="0" eaLnBrk="1" latinLnBrk="0" hangingPunct="1">
              <a:spcBef>
                <a:spcPct val="20000"/>
              </a:spcBef>
              <a:buClr>
                <a:schemeClr val="accent2"/>
              </a:buClr>
              <a:buFont typeface="Arial"/>
              <a:buNone/>
              <a:tabLst/>
              <a:defRPr sz="1000" kern="1200">
                <a:solidFill>
                  <a:schemeClr val="tx1">
                    <a:tint val="75000"/>
                  </a:schemeClr>
                </a:solidFill>
                <a:latin typeface="+mn-lt"/>
                <a:ea typeface="+mn-ea"/>
                <a:cs typeface="+mn-cs"/>
              </a:defRPr>
            </a:lvl5pPr>
            <a:lvl6pPr marL="2285943"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132"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320"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509"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667" dirty="0">
              <a:solidFill>
                <a:schemeClr val="bg1"/>
              </a:solidFill>
            </a:endParaRPr>
          </a:p>
        </p:txBody>
      </p:sp>
      <p:sp>
        <p:nvSpPr>
          <p:cNvPr id="16"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sp>
        <p:nvSpPr>
          <p:cNvPr id="12" name="Footer Placeholder 3">
            <a:extLst>
              <a:ext uri="{FF2B5EF4-FFF2-40B4-BE49-F238E27FC236}">
                <a16:creationId xmlns:a16="http://schemas.microsoft.com/office/drawing/2014/main" id="{9A191117-97BC-5147-B39A-5F367C29C2AF}"/>
              </a:ext>
            </a:extLst>
          </p:cNvPr>
          <p:cNvSpPr txBox="1">
            <a:spLocks/>
          </p:cNvSpPr>
          <p:nvPr/>
        </p:nvSpPr>
        <p:spPr>
          <a:xfrm>
            <a:off x="5867400" y="6262881"/>
            <a:ext cx="4087482" cy="332340"/>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800" dirty="0">
                <a:solidFill>
                  <a:srgbClr val="898B8E"/>
                </a:solidFill>
                <a:latin typeface="+mn-lt"/>
                <a:cs typeface="Arial"/>
              </a:rPr>
              <a:t>CONFIDENTIAL – Contains proprietary information. Not intended for external distribution.</a:t>
            </a:r>
          </a:p>
        </p:txBody>
      </p:sp>
      <p:pic>
        <p:nvPicPr>
          <p:cNvPr id="9" name="Picture 8">
            <a:extLst>
              <a:ext uri="{FF2B5EF4-FFF2-40B4-BE49-F238E27FC236}">
                <a16:creationId xmlns:a16="http://schemas.microsoft.com/office/drawing/2014/main" id="{7A464C3C-E70B-7D4F-83E4-C65A75FED9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5217" y="6227249"/>
            <a:ext cx="855823" cy="365345"/>
          </a:xfrm>
          <a:prstGeom prst="rect">
            <a:avLst/>
          </a:prstGeom>
        </p:spPr>
      </p:pic>
      <p:sp>
        <p:nvSpPr>
          <p:cNvPr id="2" name="TextBox 1">
            <a:extLst>
              <a:ext uri="{FF2B5EF4-FFF2-40B4-BE49-F238E27FC236}">
                <a16:creationId xmlns:a16="http://schemas.microsoft.com/office/drawing/2014/main" id="{C86F9CDC-114C-D144-8F86-A1722BA9D9B4}"/>
              </a:ext>
            </a:extLst>
          </p:cNvPr>
          <p:cNvSpPr txBox="1"/>
          <p:nvPr userDrawn="1"/>
        </p:nvSpPr>
        <p:spPr>
          <a:xfrm>
            <a:off x="3920359" y="5349766"/>
            <a:ext cx="0" cy="0"/>
          </a:xfrm>
          <a:prstGeom prst="rect">
            <a:avLst/>
          </a:prstGeom>
        </p:spPr>
        <p:txBody>
          <a:bodyPr vert="horz" wrap="none" lIns="91440" tIns="45720" rIns="91440" bIns="45720" rtlCol="0">
            <a:noAutofit/>
          </a:bodyPr>
          <a:lstStyle/>
          <a:p>
            <a:pPr marL="0" indent="0" algn="l">
              <a:spcBef>
                <a:spcPts val="0"/>
              </a:spcBef>
              <a:buFont typeface="Arial"/>
              <a:buNone/>
            </a:pPr>
            <a:endParaRPr lang="en-US" sz="2400" b="1" dirty="0">
              <a:solidFill>
                <a:srgbClr val="0016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8438849"/>
      </p:ext>
    </p:extLst>
  </p:cSld>
  <p:clrMapOvr>
    <a:masterClrMapping/>
  </p:clrMapOvr>
  <p:extLst>
    <p:ext uri="{DCECCB84-F9BA-43D5-87BE-67443E8EF086}">
      <p15:sldGuideLst xmlns:p15="http://schemas.microsoft.com/office/powerpoint/2012/main">
        <p15:guide id="1" pos="3840">
          <p15:clr>
            <a:srgbClr val="A4A3A4"/>
          </p15:clr>
        </p15:guide>
        <p15:guide id="2" orient="horz" pos="2160">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ey - Oversize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470EB2-1FBD-FD46-BE19-B7F549F642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86D046BA-6C73-1C44-A575-006C5E118A64}"/>
              </a:ext>
            </a:extLst>
          </p:cNvPr>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100000"/>
              </a:lnSpc>
              <a:defRPr sz="5400" b="1" kern="600" spc="-40"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Rectangle 9">
            <a:extLst>
              <a:ext uri="{FF2B5EF4-FFF2-40B4-BE49-F238E27FC236}">
                <a16:creationId xmlns:a16="http://schemas.microsoft.com/office/drawing/2014/main" id="{08F68877-F14C-1447-8D46-EA5EFC557BC1}"/>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chemeClr val="tx1"/>
              </a:solidFill>
            </a:endParaRPr>
          </a:p>
        </p:txBody>
      </p:sp>
      <p:sp>
        <p:nvSpPr>
          <p:cNvPr id="8" name="Subtitle 2">
            <a:extLst>
              <a:ext uri="{FF2B5EF4-FFF2-40B4-BE49-F238E27FC236}">
                <a16:creationId xmlns:a16="http://schemas.microsoft.com/office/drawing/2014/main" id="{39722ED7-9F65-AB40-A50C-0756C8A60E8C}"/>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tx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3"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tx2"/>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sp>
        <p:nvSpPr>
          <p:cNvPr id="11" name="Footer Placeholder 3">
            <a:extLst>
              <a:ext uri="{FF2B5EF4-FFF2-40B4-BE49-F238E27FC236}">
                <a16:creationId xmlns:a16="http://schemas.microsoft.com/office/drawing/2014/main" id="{63853D8B-DEA7-0E45-9FB7-D29E14B8F2CB}"/>
              </a:ext>
            </a:extLst>
          </p:cNvPr>
          <p:cNvSpPr txBox="1">
            <a:spLocks/>
          </p:cNvSpPr>
          <p:nvPr/>
        </p:nvSpPr>
        <p:spPr>
          <a:xfrm>
            <a:off x="5867400" y="6262881"/>
            <a:ext cx="4087482" cy="332340"/>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800" dirty="0">
                <a:solidFill>
                  <a:srgbClr val="898B8E"/>
                </a:solidFill>
                <a:latin typeface="+mn-lt"/>
                <a:cs typeface="Arial"/>
              </a:rPr>
              <a:t>CONFIDENTIAL – Contains proprietary information. Not intended for external distribution.</a:t>
            </a:r>
          </a:p>
        </p:txBody>
      </p:sp>
      <p:pic>
        <p:nvPicPr>
          <p:cNvPr id="9" name="Picture 8">
            <a:extLst>
              <a:ext uri="{FF2B5EF4-FFF2-40B4-BE49-F238E27FC236}">
                <a16:creationId xmlns:a16="http://schemas.microsoft.com/office/drawing/2014/main" id="{F760836E-04ED-E74E-80C2-62C3EC05AD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5217" y="6227249"/>
            <a:ext cx="855823" cy="365345"/>
          </a:xfrm>
          <a:prstGeom prst="rect">
            <a:avLst/>
          </a:prstGeom>
        </p:spPr>
      </p:pic>
    </p:spTree>
    <p:extLst>
      <p:ext uri="{BB962C8B-B14F-4D97-AF65-F5344CB8AC3E}">
        <p14:creationId xmlns:p14="http://schemas.microsoft.com/office/powerpoint/2010/main" val="34855115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A4A3A4"/>
          </p15:clr>
        </p15:guide>
        <p15:guide id="2" pos="3840">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s Background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CBC281-5D77-F448-AB6C-3BA16A732E0E}"/>
              </a:ext>
            </a:extLst>
          </p:cNvPr>
          <p:cNvSpPr/>
          <p:nvPr userDrawn="1"/>
        </p:nvSpPr>
        <p:spPr bwMode="white">
          <a:xfrm>
            <a:off x="0" y="5786997"/>
            <a:ext cx="10645206" cy="107100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7" name="Subtitle 2">
            <a:extLst>
              <a:ext uri="{FF2B5EF4-FFF2-40B4-BE49-F238E27FC236}">
                <a16:creationId xmlns:a16="http://schemas.microsoft.com/office/drawing/2014/main" id="{4D3B8441-1F56-6C40-9FC7-1EDD5C4CD32D}"/>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tx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8" name="Footer Placeholder 3">
            <a:extLst>
              <a:ext uri="{FF2B5EF4-FFF2-40B4-BE49-F238E27FC236}">
                <a16:creationId xmlns:a16="http://schemas.microsoft.com/office/drawing/2014/main" id="{DD811A33-E92D-754B-8A3D-AC9028A5CB1D}"/>
              </a:ext>
            </a:extLst>
          </p:cNvPr>
          <p:cNvSpPr txBox="1">
            <a:spLocks/>
          </p:cNvSpPr>
          <p:nvPr userDrawn="1"/>
        </p:nvSpPr>
        <p:spPr>
          <a:xfrm>
            <a:off x="5867400" y="6262881"/>
            <a:ext cx="4087482" cy="332340"/>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800" dirty="0">
                <a:solidFill>
                  <a:srgbClr val="898B8E"/>
                </a:solidFill>
                <a:latin typeface="+mn-lt"/>
                <a:cs typeface="Arial"/>
              </a:rPr>
              <a:t>CONFIDENTIAL – Contains proprietary information. Not intended for external distribution.</a:t>
            </a:r>
          </a:p>
        </p:txBody>
      </p:sp>
      <p:sp>
        <p:nvSpPr>
          <p:cNvPr id="10" name="Text Placeholder 15">
            <a:extLst>
              <a:ext uri="{FF2B5EF4-FFF2-40B4-BE49-F238E27FC236}">
                <a16:creationId xmlns:a16="http://schemas.microsoft.com/office/drawing/2014/main" id="{52B7F978-39F2-0E4E-A9B1-89B4EAE9AC82}"/>
              </a:ext>
            </a:extLst>
          </p:cNvPr>
          <p:cNvSpPr>
            <a:spLocks noGrp="1"/>
          </p:cNvSpPr>
          <p:nvPr>
            <p:ph type="body" sz="quarter" idx="11" hasCustomPrompt="1"/>
          </p:nvPr>
        </p:nvSpPr>
        <p:spPr bwMode="white">
          <a:xfrm>
            <a:off x="627296" y="4922338"/>
            <a:ext cx="10158559" cy="683709"/>
          </a:xfrm>
        </p:spPr>
        <p:txBody>
          <a:bodyPr/>
          <a:lstStyle>
            <a:lvl1pPr marL="0" indent="0">
              <a:buNone/>
              <a:defRPr sz="2400">
                <a:solidFill>
                  <a:schemeClr val="tx2"/>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r>
              <a:rPr lang="en-US" dirty="0"/>
              <a:t>Go to View tab &gt; “Slide Master”. Select the photo, right-click and </a:t>
            </a:r>
            <a:br>
              <a:rPr lang="en-US" dirty="0"/>
            </a:br>
            <a:r>
              <a:rPr lang="en-US" dirty="0"/>
              <a:t>select "Change Picture &gt; From File" to select a photo from your computer.</a:t>
            </a:r>
          </a:p>
        </p:txBody>
      </p:sp>
      <p:sp>
        <p:nvSpPr>
          <p:cNvPr id="12" name="Title 1">
            <a:extLst>
              <a:ext uri="{FF2B5EF4-FFF2-40B4-BE49-F238E27FC236}">
                <a16:creationId xmlns:a16="http://schemas.microsoft.com/office/drawing/2014/main" id="{6402BB90-D2E1-A145-BC36-857ED6D3CFDB}"/>
              </a:ext>
            </a:extLst>
          </p:cNvPr>
          <p:cNvSpPr>
            <a:spLocks noGrp="1"/>
          </p:cNvSpPr>
          <p:nvPr>
            <p:ph type="ctrTitle" hasCustomPrompt="1"/>
          </p:nvPr>
        </p:nvSpPr>
        <p:spPr bwMode="white">
          <a:xfrm>
            <a:off x="627296" y="3429001"/>
            <a:ext cx="10158560" cy="1312387"/>
          </a:xfrm>
          <a:prstGeom prst="rect">
            <a:avLst/>
          </a:prstGeom>
        </p:spPr>
        <p:txBody>
          <a:bodyPr lIns="0" tIns="0" rIns="0" bIns="0" anchor="b" anchorCtr="0">
            <a:noAutofit/>
          </a:bodyPr>
          <a:lstStyle>
            <a:lvl1pPr algn="l">
              <a:lnSpc>
                <a:spcPct val="100000"/>
              </a:lnSpc>
              <a:defRPr sz="5400" b="1" kern="600" spc="-40" baseline="0">
                <a:solidFill>
                  <a:schemeClr val="tx2"/>
                </a:solidFill>
                <a:latin typeface="Arial" panose="020B0604020202020204" pitchFamily="34" charset="0"/>
                <a:cs typeface="Arial" panose="020B0604020202020204" pitchFamily="34" charset="0"/>
              </a:defRPr>
            </a:lvl1pPr>
          </a:lstStyle>
          <a:p>
            <a:r>
              <a:rPr lang="en-US" dirty="0"/>
              <a:t>Change photo in slide master</a:t>
            </a:r>
          </a:p>
        </p:txBody>
      </p:sp>
      <p:pic>
        <p:nvPicPr>
          <p:cNvPr id="11" name="Picture 10">
            <a:extLst>
              <a:ext uri="{FF2B5EF4-FFF2-40B4-BE49-F238E27FC236}">
                <a16:creationId xmlns:a16="http://schemas.microsoft.com/office/drawing/2014/main" id="{3923E893-30EA-814F-8213-AFFBE1AA55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018" b="43041"/>
          <a:stretch/>
        </p:blipFill>
        <p:spPr>
          <a:xfrm>
            <a:off x="0" y="0"/>
            <a:ext cx="12192000" cy="3248052"/>
          </a:xfrm>
          <a:prstGeom prst="rect">
            <a:avLst/>
          </a:prstGeom>
        </p:spPr>
      </p:pic>
    </p:spTree>
    <p:extLst>
      <p:ext uri="{BB962C8B-B14F-4D97-AF65-F5344CB8AC3E}">
        <p14:creationId xmlns:p14="http://schemas.microsoft.com/office/powerpoint/2010/main" val="1784053188"/>
      </p:ext>
    </p:extLst>
  </p:cSld>
  <p:clrMapOvr>
    <a:masterClrMapping/>
  </p:clrMapOvr>
  <p:extLst>
    <p:ext uri="{DCECCB84-F9BA-43D5-87BE-67443E8EF086}">
      <p15:sldGuideLst xmlns:p15="http://schemas.microsoft.com/office/powerpoint/2012/main">
        <p15:guide id="1" pos="3840">
          <p15:clr>
            <a:srgbClr val="A4A3A4"/>
          </p15:clr>
        </p15:guide>
        <p15:guide id="2" orient="horz" pos="2160">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s Background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F60A47-7A09-8643-896D-87AF816FC1CF}"/>
              </a:ext>
            </a:extLst>
          </p:cNvPr>
          <p:cNvSpPr/>
          <p:nvPr userDrawn="1"/>
        </p:nvSpPr>
        <p:spPr bwMode="white">
          <a:xfrm>
            <a:off x="0" y="5711843"/>
            <a:ext cx="10535478"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7" name="Subtitle 2">
            <a:extLst>
              <a:ext uri="{FF2B5EF4-FFF2-40B4-BE49-F238E27FC236}">
                <a16:creationId xmlns:a16="http://schemas.microsoft.com/office/drawing/2014/main" id="{521044B9-93C4-4F41-9B40-955383750D58}"/>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tx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8" name="Footer Placeholder 3">
            <a:extLst>
              <a:ext uri="{FF2B5EF4-FFF2-40B4-BE49-F238E27FC236}">
                <a16:creationId xmlns:a16="http://schemas.microsoft.com/office/drawing/2014/main" id="{56C03E65-6052-3144-9D41-B076349897BF}"/>
              </a:ext>
            </a:extLst>
          </p:cNvPr>
          <p:cNvSpPr txBox="1">
            <a:spLocks/>
          </p:cNvSpPr>
          <p:nvPr userDrawn="1"/>
        </p:nvSpPr>
        <p:spPr>
          <a:xfrm>
            <a:off x="5867400" y="6262881"/>
            <a:ext cx="4087482" cy="332340"/>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800" dirty="0">
                <a:solidFill>
                  <a:srgbClr val="898B8E"/>
                </a:solidFill>
                <a:latin typeface="+mn-lt"/>
                <a:cs typeface="Arial"/>
              </a:rPr>
              <a:t>CONFIDENTIAL – Contains proprietary information. Not intended for external distribution.</a:t>
            </a:r>
          </a:p>
        </p:txBody>
      </p:sp>
      <p:sp>
        <p:nvSpPr>
          <p:cNvPr id="10" name="Text Placeholder 15">
            <a:extLst>
              <a:ext uri="{FF2B5EF4-FFF2-40B4-BE49-F238E27FC236}">
                <a16:creationId xmlns:a16="http://schemas.microsoft.com/office/drawing/2014/main" id="{E5DA83C6-F272-A245-A925-68D032A7C9FD}"/>
              </a:ext>
            </a:extLst>
          </p:cNvPr>
          <p:cNvSpPr>
            <a:spLocks noGrp="1"/>
          </p:cNvSpPr>
          <p:nvPr>
            <p:ph type="body" sz="quarter" idx="11" hasCustomPrompt="1"/>
          </p:nvPr>
        </p:nvSpPr>
        <p:spPr bwMode="white">
          <a:xfrm>
            <a:off x="627296" y="4922338"/>
            <a:ext cx="10158559" cy="683709"/>
          </a:xfrm>
        </p:spPr>
        <p:txBody>
          <a:bodyPr/>
          <a:lstStyle>
            <a:lvl1pPr marL="0" indent="0">
              <a:buNone/>
              <a:defRPr sz="2400">
                <a:solidFill>
                  <a:schemeClr val="tx2"/>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r>
              <a:rPr lang="en-US" dirty="0"/>
              <a:t>Go to View tab &gt; “Slide Master”. Select the photo, right-click and </a:t>
            </a:r>
            <a:br>
              <a:rPr lang="en-US" dirty="0"/>
            </a:br>
            <a:r>
              <a:rPr lang="en-US" dirty="0"/>
              <a:t>select "Change Picture &gt; From File" to select a photo from your computer.</a:t>
            </a:r>
          </a:p>
        </p:txBody>
      </p:sp>
      <p:sp>
        <p:nvSpPr>
          <p:cNvPr id="12" name="Title 1">
            <a:extLst>
              <a:ext uri="{FF2B5EF4-FFF2-40B4-BE49-F238E27FC236}">
                <a16:creationId xmlns:a16="http://schemas.microsoft.com/office/drawing/2014/main" id="{B5326302-467F-3F47-898B-16EC1C62573A}"/>
              </a:ext>
            </a:extLst>
          </p:cNvPr>
          <p:cNvSpPr>
            <a:spLocks noGrp="1"/>
          </p:cNvSpPr>
          <p:nvPr>
            <p:ph type="ctrTitle" hasCustomPrompt="1"/>
          </p:nvPr>
        </p:nvSpPr>
        <p:spPr bwMode="white">
          <a:xfrm>
            <a:off x="627296" y="3429001"/>
            <a:ext cx="10158560" cy="1312387"/>
          </a:xfrm>
          <a:prstGeom prst="rect">
            <a:avLst/>
          </a:prstGeom>
        </p:spPr>
        <p:txBody>
          <a:bodyPr lIns="0" tIns="0" rIns="0" bIns="0" anchor="b" anchorCtr="0">
            <a:noAutofit/>
          </a:bodyPr>
          <a:lstStyle>
            <a:lvl1pPr algn="l">
              <a:lnSpc>
                <a:spcPct val="100000"/>
              </a:lnSpc>
              <a:defRPr sz="5400" b="1" kern="600" spc="-40" baseline="0">
                <a:solidFill>
                  <a:schemeClr val="tx2"/>
                </a:solidFill>
                <a:latin typeface="Arial" panose="020B0604020202020204" pitchFamily="34" charset="0"/>
                <a:cs typeface="Arial" panose="020B0604020202020204" pitchFamily="34" charset="0"/>
              </a:defRPr>
            </a:lvl1pPr>
          </a:lstStyle>
          <a:p>
            <a:r>
              <a:rPr lang="en-US" dirty="0"/>
              <a:t>Change photo in slide master</a:t>
            </a:r>
          </a:p>
        </p:txBody>
      </p:sp>
      <p:pic>
        <p:nvPicPr>
          <p:cNvPr id="5" name="Picture 4">
            <a:extLst>
              <a:ext uri="{FF2B5EF4-FFF2-40B4-BE49-F238E27FC236}">
                <a16:creationId xmlns:a16="http://schemas.microsoft.com/office/drawing/2014/main" id="{3F58C849-B446-E044-9BB1-6F3ACDACE0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5858" b="62353"/>
          <a:stretch/>
        </p:blipFill>
        <p:spPr>
          <a:xfrm>
            <a:off x="0" y="0"/>
            <a:ext cx="12192000" cy="3248051"/>
          </a:xfrm>
          <a:prstGeom prst="rect">
            <a:avLst/>
          </a:prstGeom>
        </p:spPr>
      </p:pic>
    </p:spTree>
    <p:extLst>
      <p:ext uri="{BB962C8B-B14F-4D97-AF65-F5344CB8AC3E}">
        <p14:creationId xmlns:p14="http://schemas.microsoft.com/office/powerpoint/2010/main" val="15241744"/>
      </p:ext>
    </p:extLst>
  </p:cSld>
  <p:clrMapOvr>
    <a:masterClrMapping/>
  </p:clrMapOvr>
  <p:extLst>
    <p:ext uri="{DCECCB84-F9BA-43D5-87BE-67443E8EF086}">
      <p15:sldGuideLst xmlns:p15="http://schemas.microsoft.com/office/powerpoint/2012/main">
        <p15:guide id="1" pos="3840">
          <p15:clr>
            <a:srgbClr val="A4A3A4"/>
          </p15:clr>
        </p15:guide>
        <p15:guide id="2" orient="horz" pos="2160">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as Background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F60A47-7A09-8643-896D-87AF816FC1CF}"/>
              </a:ext>
            </a:extLst>
          </p:cNvPr>
          <p:cNvSpPr/>
          <p:nvPr userDrawn="1"/>
        </p:nvSpPr>
        <p:spPr bwMode="white">
          <a:xfrm>
            <a:off x="0" y="5711843"/>
            <a:ext cx="10535478"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7" name="Subtitle 2">
            <a:extLst>
              <a:ext uri="{FF2B5EF4-FFF2-40B4-BE49-F238E27FC236}">
                <a16:creationId xmlns:a16="http://schemas.microsoft.com/office/drawing/2014/main" id="{521044B9-93C4-4F41-9B40-955383750D58}"/>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tx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8" name="Footer Placeholder 3">
            <a:extLst>
              <a:ext uri="{FF2B5EF4-FFF2-40B4-BE49-F238E27FC236}">
                <a16:creationId xmlns:a16="http://schemas.microsoft.com/office/drawing/2014/main" id="{56C03E65-6052-3144-9D41-B076349897BF}"/>
              </a:ext>
            </a:extLst>
          </p:cNvPr>
          <p:cNvSpPr txBox="1">
            <a:spLocks/>
          </p:cNvSpPr>
          <p:nvPr userDrawn="1"/>
        </p:nvSpPr>
        <p:spPr>
          <a:xfrm>
            <a:off x="5867400" y="6262881"/>
            <a:ext cx="4087482" cy="332340"/>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800" dirty="0">
                <a:solidFill>
                  <a:srgbClr val="898B8E"/>
                </a:solidFill>
                <a:latin typeface="+mn-lt"/>
                <a:cs typeface="Arial"/>
              </a:rPr>
              <a:t>CONFIDENTIAL – Contains proprietary information. Not intended for external distribution.</a:t>
            </a:r>
          </a:p>
        </p:txBody>
      </p:sp>
      <p:sp>
        <p:nvSpPr>
          <p:cNvPr id="10" name="Text Placeholder 15">
            <a:extLst>
              <a:ext uri="{FF2B5EF4-FFF2-40B4-BE49-F238E27FC236}">
                <a16:creationId xmlns:a16="http://schemas.microsoft.com/office/drawing/2014/main" id="{E5DA83C6-F272-A245-A925-68D032A7C9FD}"/>
              </a:ext>
            </a:extLst>
          </p:cNvPr>
          <p:cNvSpPr>
            <a:spLocks noGrp="1"/>
          </p:cNvSpPr>
          <p:nvPr>
            <p:ph type="body" sz="quarter" idx="11" hasCustomPrompt="1"/>
          </p:nvPr>
        </p:nvSpPr>
        <p:spPr bwMode="white">
          <a:xfrm>
            <a:off x="627296" y="4922338"/>
            <a:ext cx="10158559" cy="683709"/>
          </a:xfrm>
        </p:spPr>
        <p:txBody>
          <a:bodyPr/>
          <a:lstStyle>
            <a:lvl1pPr marL="0" indent="0">
              <a:buNone/>
              <a:defRPr sz="2400">
                <a:solidFill>
                  <a:schemeClr val="tx2"/>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r>
              <a:rPr lang="en-US" dirty="0"/>
              <a:t>Go to View tab &gt; “Slide Master”. Select the photo, right-click and </a:t>
            </a:r>
            <a:br>
              <a:rPr lang="en-US" dirty="0"/>
            </a:br>
            <a:r>
              <a:rPr lang="en-US" dirty="0"/>
              <a:t>select "Change Picture &gt; From File" to select a photo from your computer.</a:t>
            </a:r>
          </a:p>
        </p:txBody>
      </p:sp>
      <p:sp>
        <p:nvSpPr>
          <p:cNvPr id="12" name="Title 1">
            <a:extLst>
              <a:ext uri="{FF2B5EF4-FFF2-40B4-BE49-F238E27FC236}">
                <a16:creationId xmlns:a16="http://schemas.microsoft.com/office/drawing/2014/main" id="{B5326302-467F-3F47-898B-16EC1C62573A}"/>
              </a:ext>
            </a:extLst>
          </p:cNvPr>
          <p:cNvSpPr>
            <a:spLocks noGrp="1"/>
          </p:cNvSpPr>
          <p:nvPr>
            <p:ph type="ctrTitle" hasCustomPrompt="1"/>
          </p:nvPr>
        </p:nvSpPr>
        <p:spPr bwMode="white">
          <a:xfrm>
            <a:off x="627296" y="3429001"/>
            <a:ext cx="10158560" cy="1312387"/>
          </a:xfrm>
          <a:prstGeom prst="rect">
            <a:avLst/>
          </a:prstGeom>
        </p:spPr>
        <p:txBody>
          <a:bodyPr lIns="0" tIns="0" rIns="0" bIns="0" anchor="b" anchorCtr="0">
            <a:noAutofit/>
          </a:bodyPr>
          <a:lstStyle>
            <a:lvl1pPr algn="l">
              <a:lnSpc>
                <a:spcPct val="100000"/>
              </a:lnSpc>
              <a:defRPr sz="5400" b="1" kern="600" spc="-40" baseline="0">
                <a:solidFill>
                  <a:schemeClr val="tx2"/>
                </a:solidFill>
                <a:latin typeface="Arial" panose="020B0604020202020204" pitchFamily="34" charset="0"/>
                <a:cs typeface="Arial" panose="020B0604020202020204" pitchFamily="34" charset="0"/>
              </a:defRPr>
            </a:lvl1pPr>
          </a:lstStyle>
          <a:p>
            <a:r>
              <a:rPr lang="en-US" dirty="0"/>
              <a:t>Change photo in slide master</a:t>
            </a:r>
          </a:p>
        </p:txBody>
      </p:sp>
      <p:pic>
        <p:nvPicPr>
          <p:cNvPr id="13" name="Picture 12">
            <a:extLst>
              <a:ext uri="{FF2B5EF4-FFF2-40B4-BE49-F238E27FC236}">
                <a16:creationId xmlns:a16="http://schemas.microsoft.com/office/drawing/2014/main" id="{1E70581D-41E3-0743-82A7-6E8C1B7AA5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259" b="32879"/>
          <a:stretch/>
        </p:blipFill>
        <p:spPr>
          <a:xfrm>
            <a:off x="0" y="0"/>
            <a:ext cx="12192000" cy="3248051"/>
          </a:xfrm>
          <a:prstGeom prst="rect">
            <a:avLst/>
          </a:prstGeom>
        </p:spPr>
      </p:pic>
    </p:spTree>
    <p:extLst>
      <p:ext uri="{BB962C8B-B14F-4D97-AF65-F5344CB8AC3E}">
        <p14:creationId xmlns:p14="http://schemas.microsoft.com/office/powerpoint/2010/main" val="1704128881"/>
      </p:ext>
    </p:extLst>
  </p:cSld>
  <p:clrMapOvr>
    <a:masterClrMapping/>
  </p:clrMapOvr>
  <p:extLst>
    <p:ext uri="{DCECCB84-F9BA-43D5-87BE-67443E8EF086}">
      <p15:sldGuideLst xmlns:p15="http://schemas.microsoft.com/office/powerpoint/2012/main">
        <p15:guide id="1" pos="3840">
          <p15:clr>
            <a:srgbClr val="A4A3A4"/>
          </p15:clr>
        </p15:guide>
        <p15:guide id="2" orient="horz" pos="2160">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s Background 5">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42870"/>
          <a:stretch/>
        </p:blipFill>
        <p:spPr>
          <a:xfrm>
            <a:off x="0" y="1"/>
            <a:ext cx="12192000" cy="3248050"/>
          </a:xfrm>
          <a:prstGeom prst="rect">
            <a:avLst/>
          </a:prstGeom>
          <a:ln>
            <a:noFill/>
          </a:ln>
          <a:effectLst/>
        </p:spPr>
      </p:pic>
      <p:sp>
        <p:nvSpPr>
          <p:cNvPr id="6" name="Rectangle 5">
            <a:extLst>
              <a:ext uri="{FF2B5EF4-FFF2-40B4-BE49-F238E27FC236}">
                <a16:creationId xmlns:a16="http://schemas.microsoft.com/office/drawing/2014/main" id="{E0AAE146-A6E5-C047-959F-CFC487C96B01}"/>
              </a:ext>
            </a:extLst>
          </p:cNvPr>
          <p:cNvSpPr/>
          <p:nvPr userDrawn="1"/>
        </p:nvSpPr>
        <p:spPr bwMode="white">
          <a:xfrm>
            <a:off x="0" y="5711843"/>
            <a:ext cx="10535478"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7" name="Subtitle 2">
            <a:extLst>
              <a:ext uri="{FF2B5EF4-FFF2-40B4-BE49-F238E27FC236}">
                <a16:creationId xmlns:a16="http://schemas.microsoft.com/office/drawing/2014/main" id="{AFF2B15A-D8C0-714B-898D-FB92F36D6166}"/>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tx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8" name="Footer Placeholder 3">
            <a:extLst>
              <a:ext uri="{FF2B5EF4-FFF2-40B4-BE49-F238E27FC236}">
                <a16:creationId xmlns:a16="http://schemas.microsoft.com/office/drawing/2014/main" id="{DFA889F8-7546-5E42-9D27-A8679447154F}"/>
              </a:ext>
            </a:extLst>
          </p:cNvPr>
          <p:cNvSpPr txBox="1">
            <a:spLocks/>
          </p:cNvSpPr>
          <p:nvPr userDrawn="1"/>
        </p:nvSpPr>
        <p:spPr>
          <a:xfrm>
            <a:off x="5867400" y="6262881"/>
            <a:ext cx="4087482" cy="332340"/>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800" dirty="0">
                <a:solidFill>
                  <a:srgbClr val="898B8E"/>
                </a:solidFill>
                <a:latin typeface="+mn-lt"/>
                <a:cs typeface="Arial"/>
              </a:rPr>
              <a:t>CONFIDENTIAL – Contains proprietary information. Not intended for external distribution.</a:t>
            </a:r>
          </a:p>
        </p:txBody>
      </p:sp>
      <p:sp>
        <p:nvSpPr>
          <p:cNvPr id="10" name="Text Placeholder 15">
            <a:extLst>
              <a:ext uri="{FF2B5EF4-FFF2-40B4-BE49-F238E27FC236}">
                <a16:creationId xmlns:a16="http://schemas.microsoft.com/office/drawing/2014/main" id="{43F6700D-7F13-7F45-B8A5-59857A63383D}"/>
              </a:ext>
            </a:extLst>
          </p:cNvPr>
          <p:cNvSpPr>
            <a:spLocks noGrp="1"/>
          </p:cNvSpPr>
          <p:nvPr>
            <p:ph type="body" sz="quarter" idx="11" hasCustomPrompt="1"/>
          </p:nvPr>
        </p:nvSpPr>
        <p:spPr bwMode="white">
          <a:xfrm>
            <a:off x="627296" y="4922338"/>
            <a:ext cx="10158559" cy="683709"/>
          </a:xfrm>
        </p:spPr>
        <p:txBody>
          <a:bodyPr/>
          <a:lstStyle>
            <a:lvl1pPr marL="0" indent="0">
              <a:buNone/>
              <a:defRPr sz="2400">
                <a:solidFill>
                  <a:schemeClr val="tx2"/>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r>
              <a:rPr lang="en-US" dirty="0"/>
              <a:t>Go to View tab &gt; “Slide Master”. Select the photo, right-click and </a:t>
            </a:r>
            <a:br>
              <a:rPr lang="en-US" dirty="0"/>
            </a:br>
            <a:r>
              <a:rPr lang="en-US" dirty="0"/>
              <a:t>select "Change Picture &gt; From File" to select a photo from your computer.</a:t>
            </a:r>
          </a:p>
        </p:txBody>
      </p:sp>
      <p:sp>
        <p:nvSpPr>
          <p:cNvPr id="12" name="Title 1">
            <a:extLst>
              <a:ext uri="{FF2B5EF4-FFF2-40B4-BE49-F238E27FC236}">
                <a16:creationId xmlns:a16="http://schemas.microsoft.com/office/drawing/2014/main" id="{CE6C016F-40C9-3F4F-8C2C-14594F04F194}"/>
              </a:ext>
            </a:extLst>
          </p:cNvPr>
          <p:cNvSpPr>
            <a:spLocks noGrp="1"/>
          </p:cNvSpPr>
          <p:nvPr>
            <p:ph type="ctrTitle" hasCustomPrompt="1"/>
          </p:nvPr>
        </p:nvSpPr>
        <p:spPr bwMode="white">
          <a:xfrm>
            <a:off x="627296" y="3429001"/>
            <a:ext cx="10158560" cy="1312387"/>
          </a:xfrm>
          <a:prstGeom prst="rect">
            <a:avLst/>
          </a:prstGeom>
        </p:spPr>
        <p:txBody>
          <a:bodyPr lIns="0" tIns="0" rIns="0" bIns="0" anchor="b" anchorCtr="0">
            <a:noAutofit/>
          </a:bodyPr>
          <a:lstStyle>
            <a:lvl1pPr algn="l">
              <a:lnSpc>
                <a:spcPct val="100000"/>
              </a:lnSpc>
              <a:defRPr sz="5400" b="1" kern="600" spc="-40" baseline="0">
                <a:solidFill>
                  <a:schemeClr val="tx2"/>
                </a:solidFill>
                <a:latin typeface="Arial" panose="020B0604020202020204" pitchFamily="34" charset="0"/>
                <a:cs typeface="Arial" panose="020B0604020202020204" pitchFamily="34" charset="0"/>
              </a:defRPr>
            </a:lvl1pPr>
          </a:lstStyle>
          <a:p>
            <a:r>
              <a:rPr lang="en-US" dirty="0"/>
              <a:t>Change photo in slide master</a:t>
            </a:r>
          </a:p>
        </p:txBody>
      </p:sp>
    </p:spTree>
    <p:extLst>
      <p:ext uri="{BB962C8B-B14F-4D97-AF65-F5344CB8AC3E}">
        <p14:creationId xmlns:p14="http://schemas.microsoft.com/office/powerpoint/2010/main" val="2244145742"/>
      </p:ext>
    </p:extLst>
  </p:cSld>
  <p:clrMapOvr>
    <a:masterClrMapping/>
  </p:clrMapOvr>
  <p:extLst>
    <p:ext uri="{DCECCB84-F9BA-43D5-87BE-67443E8EF086}">
      <p15:sldGuideLst xmlns:p15="http://schemas.microsoft.com/office/powerpoint/2012/main">
        <p15:guide id="1" pos="3840">
          <p15:clr>
            <a:srgbClr val="A4A3A4"/>
          </p15:clr>
        </p15:guide>
        <p15:guide id="2" orient="horz" pos="2160">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Thank you">
    <p:bg>
      <p:bgPr>
        <a:solidFill>
          <a:schemeClr val="bg1"/>
        </a:solidFill>
        <a:effectLst/>
      </p:bgPr>
    </p:bg>
    <p:spTree>
      <p:nvGrpSpPr>
        <p:cNvPr id="1" name=""/>
        <p:cNvGrpSpPr/>
        <p:nvPr/>
      </p:nvGrpSpPr>
      <p:grpSpPr>
        <a:xfrm>
          <a:off x="0" y="0"/>
          <a:ext cx="0" cy="0"/>
          <a:chOff x="0" y="0"/>
          <a:chExt cx="0" cy="0"/>
        </a:xfrm>
      </p:grpSpPr>
      <p:pic>
        <p:nvPicPr>
          <p:cNvPr id="11" name="Picture 10">
            <a:hlinkClick r:id="rId2"/>
            <a:extLst>
              <a:ext uri="{FF2B5EF4-FFF2-40B4-BE49-F238E27FC236}">
                <a16:creationId xmlns:a16="http://schemas.microsoft.com/office/drawing/2014/main" id="{E37B539C-1E68-1F4E-91AA-034437E9683F}"/>
              </a:ext>
            </a:extLst>
          </p:cNvPr>
          <p:cNvPicPr>
            <a:picLocks noChangeAspect="1"/>
          </p:cNvPicPr>
          <p:nvPr/>
        </p:nvPicPr>
        <p:blipFill>
          <a:blip r:embed="rId3"/>
          <a:stretch>
            <a:fillRect/>
          </a:stretch>
        </p:blipFill>
        <p:spPr>
          <a:xfrm>
            <a:off x="6221388" y="4176485"/>
            <a:ext cx="800100" cy="1117600"/>
          </a:xfrm>
          <a:prstGeom prst="rect">
            <a:avLst/>
          </a:prstGeom>
        </p:spPr>
      </p:pic>
      <p:pic>
        <p:nvPicPr>
          <p:cNvPr id="12" name="Picture 11">
            <a:hlinkClick r:id="rId4"/>
            <a:extLst>
              <a:ext uri="{FF2B5EF4-FFF2-40B4-BE49-F238E27FC236}">
                <a16:creationId xmlns:a16="http://schemas.microsoft.com/office/drawing/2014/main" id="{F50DA7DA-08BF-5041-A271-D73CBFDDC8F6}"/>
              </a:ext>
            </a:extLst>
          </p:cNvPr>
          <p:cNvPicPr>
            <a:picLocks noChangeAspect="1"/>
          </p:cNvPicPr>
          <p:nvPr/>
        </p:nvPicPr>
        <p:blipFill>
          <a:blip r:embed="rId5"/>
          <a:stretch>
            <a:fillRect/>
          </a:stretch>
        </p:blipFill>
        <p:spPr>
          <a:xfrm>
            <a:off x="7272262" y="4176485"/>
            <a:ext cx="812800" cy="1117600"/>
          </a:xfrm>
          <a:prstGeom prst="rect">
            <a:avLst/>
          </a:prstGeom>
        </p:spPr>
      </p:pic>
      <p:pic>
        <p:nvPicPr>
          <p:cNvPr id="13" name="Picture 12">
            <a:hlinkClick r:id="rId6"/>
            <a:extLst>
              <a:ext uri="{FF2B5EF4-FFF2-40B4-BE49-F238E27FC236}">
                <a16:creationId xmlns:a16="http://schemas.microsoft.com/office/drawing/2014/main" id="{D5903261-E0B0-DF47-814B-2FB3974E932D}"/>
              </a:ext>
            </a:extLst>
          </p:cNvPr>
          <p:cNvPicPr>
            <a:picLocks noChangeAspect="1"/>
          </p:cNvPicPr>
          <p:nvPr/>
        </p:nvPicPr>
        <p:blipFill>
          <a:blip r:embed="rId7"/>
          <a:stretch>
            <a:fillRect/>
          </a:stretch>
        </p:blipFill>
        <p:spPr>
          <a:xfrm>
            <a:off x="8335836" y="4176485"/>
            <a:ext cx="800100" cy="1117600"/>
          </a:xfrm>
          <a:prstGeom prst="rect">
            <a:avLst/>
          </a:prstGeom>
        </p:spPr>
      </p:pic>
      <p:pic>
        <p:nvPicPr>
          <p:cNvPr id="14" name="Picture 13">
            <a:hlinkClick r:id="rId8"/>
            <a:extLst>
              <a:ext uri="{FF2B5EF4-FFF2-40B4-BE49-F238E27FC236}">
                <a16:creationId xmlns:a16="http://schemas.microsoft.com/office/drawing/2014/main" id="{7A361657-BBD7-F541-BBE9-71F3DFEF95CE}"/>
              </a:ext>
            </a:extLst>
          </p:cNvPr>
          <p:cNvPicPr>
            <a:picLocks noChangeAspect="1"/>
          </p:cNvPicPr>
          <p:nvPr/>
        </p:nvPicPr>
        <p:blipFill>
          <a:blip r:embed="rId9"/>
          <a:stretch>
            <a:fillRect/>
          </a:stretch>
        </p:blipFill>
        <p:spPr>
          <a:xfrm>
            <a:off x="9386710" y="4180041"/>
            <a:ext cx="835621" cy="1152144"/>
          </a:xfrm>
          <a:prstGeom prst="rect">
            <a:avLst/>
          </a:prstGeom>
        </p:spPr>
      </p:pic>
      <p:pic>
        <p:nvPicPr>
          <p:cNvPr id="16" name="Picture 15">
            <a:hlinkClick r:id="rId10"/>
            <a:extLst>
              <a:ext uri="{FF2B5EF4-FFF2-40B4-BE49-F238E27FC236}">
                <a16:creationId xmlns:a16="http://schemas.microsoft.com/office/drawing/2014/main" id="{43EC7685-4B29-1F44-8A7D-CA8C489AAB61}"/>
              </a:ext>
            </a:extLst>
          </p:cNvPr>
          <p:cNvPicPr>
            <a:picLocks noChangeAspect="1"/>
          </p:cNvPicPr>
          <p:nvPr/>
        </p:nvPicPr>
        <p:blipFill>
          <a:blip r:embed="rId11"/>
          <a:stretch>
            <a:fillRect/>
          </a:stretch>
        </p:blipFill>
        <p:spPr>
          <a:xfrm>
            <a:off x="10475684" y="4176485"/>
            <a:ext cx="800100" cy="1117600"/>
          </a:xfrm>
          <a:prstGeom prst="rect">
            <a:avLst/>
          </a:prstGeom>
        </p:spPr>
      </p:pic>
      <p:pic>
        <p:nvPicPr>
          <p:cNvPr id="18" name="Picture 17">
            <a:hlinkClick r:id="rId12"/>
            <a:extLst>
              <a:ext uri="{FF2B5EF4-FFF2-40B4-BE49-F238E27FC236}">
                <a16:creationId xmlns:a16="http://schemas.microsoft.com/office/drawing/2014/main" id="{43864A41-9244-DC4B-A139-12A350B602F0}"/>
              </a:ext>
            </a:extLst>
          </p:cNvPr>
          <p:cNvPicPr>
            <a:picLocks noChangeAspect="1"/>
          </p:cNvPicPr>
          <p:nvPr/>
        </p:nvPicPr>
        <p:blipFill>
          <a:blip r:embed="rId13"/>
          <a:stretch>
            <a:fillRect/>
          </a:stretch>
        </p:blipFill>
        <p:spPr>
          <a:xfrm>
            <a:off x="5069007" y="4180040"/>
            <a:ext cx="896113" cy="1152145"/>
          </a:xfrm>
          <a:prstGeom prst="rect">
            <a:avLst/>
          </a:prstGeom>
        </p:spPr>
      </p:pic>
      <p:pic>
        <p:nvPicPr>
          <p:cNvPr id="3" name="Picture 2">
            <a:extLst>
              <a:ext uri="{FF2B5EF4-FFF2-40B4-BE49-F238E27FC236}">
                <a16:creationId xmlns:a16="http://schemas.microsoft.com/office/drawing/2014/main" id="{AC8F4996-3565-B24E-BBB5-72F7356FC13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0" y="-66409"/>
            <a:ext cx="12307645" cy="6951092"/>
          </a:xfrm>
          <a:prstGeom prst="rect">
            <a:avLst/>
          </a:prstGeom>
        </p:spPr>
      </p:pic>
      <p:pic>
        <p:nvPicPr>
          <p:cNvPr id="2" name="Picture 1"/>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069007" y="3089065"/>
            <a:ext cx="5406677" cy="822876"/>
          </a:xfrm>
          <a:prstGeom prst="rect">
            <a:avLst/>
          </a:prstGeom>
        </p:spPr>
      </p:pic>
      <p:sp>
        <p:nvSpPr>
          <p:cNvPr id="17" name="Footer Placeholder 1">
            <a:extLst>
              <a:ext uri="{FF2B5EF4-FFF2-40B4-BE49-F238E27FC236}">
                <a16:creationId xmlns:a16="http://schemas.microsoft.com/office/drawing/2014/main" id="{B45A942F-E07D-7349-915A-51E36DEB58FC}"/>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tx1"/>
                </a:solidFill>
              </a:defRPr>
            </a:lvl1pPr>
          </a:lstStyle>
          <a:p>
            <a:r>
              <a:rPr lang="en-US">
                <a:cs typeface="Arial"/>
              </a:rPr>
              <a:t>Title Name or Department Name</a:t>
            </a:r>
            <a:endParaRPr lang="en-US" dirty="0">
              <a:cs typeface="Arial"/>
            </a:endParaRPr>
          </a:p>
        </p:txBody>
      </p:sp>
    </p:spTree>
    <p:extLst>
      <p:ext uri="{BB962C8B-B14F-4D97-AF65-F5344CB8AC3E}">
        <p14:creationId xmlns:p14="http://schemas.microsoft.com/office/powerpoint/2010/main" val="2706680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Thank you">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776E8E-7945-0148-8DCD-E74A6C676C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1498"/>
            <a:ext cx="12192000" cy="6879498"/>
          </a:xfrm>
          <a:prstGeom prst="rect">
            <a:avLst/>
          </a:prstGeom>
        </p:spPr>
      </p:pic>
      <p:sp>
        <p:nvSpPr>
          <p:cNvPr id="6" name="Footer Placeholder 1">
            <a:extLst>
              <a:ext uri="{FF2B5EF4-FFF2-40B4-BE49-F238E27FC236}">
                <a16:creationId xmlns:a16="http://schemas.microsoft.com/office/drawing/2014/main" id="{6DF15F85-972D-504E-A30A-08EA07B25631}"/>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tx1"/>
                </a:solidFill>
              </a:defRPr>
            </a:lvl1pPr>
          </a:lstStyle>
          <a:p>
            <a:r>
              <a:rPr lang="en-US">
                <a:cs typeface="Arial"/>
              </a:rPr>
              <a:t>Title Name or Department Name</a:t>
            </a:r>
            <a:endParaRPr lang="en-US" dirty="0">
              <a:cs typeface="Arial"/>
            </a:endParaRPr>
          </a:p>
        </p:txBody>
      </p:sp>
    </p:spTree>
    <p:extLst>
      <p:ext uri="{BB962C8B-B14F-4D97-AF65-F5344CB8AC3E}">
        <p14:creationId xmlns:p14="http://schemas.microsoft.com/office/powerpoint/2010/main" val="1783826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Navy Diamond Pattern">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4EE7CA-DA80-804B-8C59-AB5FADE484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9"/>
            <a:ext cx="12192000" cy="5930900"/>
          </a:xfrm>
          <a:prstGeom prst="rect">
            <a:avLst/>
          </a:prstGeom>
        </p:spPr>
      </p:pic>
      <p:sp>
        <p:nvSpPr>
          <p:cNvPr id="12" name="Subtitle 2">
            <a:extLst>
              <a:ext uri="{FF2B5EF4-FFF2-40B4-BE49-F238E27FC236}">
                <a16:creationId xmlns:a16="http://schemas.microsoft.com/office/drawing/2014/main" id="{5CA26ED8-3B10-3A46-AC06-ABA4112E16FC}"/>
              </a:ext>
            </a:extLst>
          </p:cNvPr>
          <p:cNvSpPr>
            <a:spLocks noGrp="1"/>
          </p:cNvSpPr>
          <p:nvPr>
            <p:ph type="subTitle" idx="1"/>
          </p:nvPr>
        </p:nvSpPr>
        <p:spPr>
          <a:xfrm>
            <a:off x="594784" y="4681561"/>
            <a:ext cx="6499576" cy="578011"/>
          </a:xfrm>
          <a:prstGeom prst="rect">
            <a:avLst/>
          </a:prstGeom>
        </p:spPr>
        <p:txBody>
          <a:bodyPr lIns="0">
            <a:noAutofit/>
          </a:bodyPr>
          <a:lstStyle>
            <a:lvl1pPr marL="0" indent="0" algn="l">
              <a:buNone/>
              <a:defRPr sz="2133" b="0">
                <a:solidFill>
                  <a:schemeClr val="bg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3" name="Title 1">
            <a:extLst>
              <a:ext uri="{FF2B5EF4-FFF2-40B4-BE49-F238E27FC236}">
                <a16:creationId xmlns:a16="http://schemas.microsoft.com/office/drawing/2014/main" id="{C896860E-E1AD-0D49-8F2B-E81AA9CE1086}"/>
              </a:ext>
            </a:extLst>
          </p:cNvPr>
          <p:cNvSpPr>
            <a:spLocks noGrp="1"/>
          </p:cNvSpPr>
          <p:nvPr>
            <p:ph type="title"/>
          </p:nvPr>
        </p:nvSpPr>
        <p:spPr>
          <a:xfrm>
            <a:off x="609600" y="1148320"/>
            <a:ext cx="6484760" cy="3386093"/>
          </a:xfrm>
        </p:spPr>
        <p:txBody>
          <a:bodyPr>
            <a:noAutofit/>
          </a:bodyPr>
          <a:lstStyle>
            <a:lvl1pPr>
              <a:lnSpc>
                <a:spcPct val="100000"/>
              </a:lnSpc>
              <a:defRPr sz="4800">
                <a:solidFill>
                  <a:schemeClr val="bg1"/>
                </a:solidFill>
              </a:defRPr>
            </a:lvl1pPr>
          </a:lstStyle>
          <a:p>
            <a:r>
              <a:rPr lang="en-US"/>
              <a:t>Click to edit Master title style</a:t>
            </a:r>
            <a:endParaRPr lang="en-US" dirty="0"/>
          </a:p>
        </p:txBody>
      </p:sp>
      <p:sp>
        <p:nvSpPr>
          <p:cNvPr id="8" name="Footer Placeholder 1">
            <a:extLst>
              <a:ext uri="{FF2B5EF4-FFF2-40B4-BE49-F238E27FC236}">
                <a16:creationId xmlns:a16="http://schemas.microsoft.com/office/drawing/2014/main" id="{C6263844-DAB8-9E47-AAB4-20EC43D98D50}"/>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a:cs typeface="Arial"/>
              </a:rPr>
              <a:t>Patient Logistic Centers </a:t>
            </a:r>
            <a:endParaRPr lang="en-US" dirty="0">
              <a:cs typeface="Arial"/>
            </a:endParaRPr>
          </a:p>
        </p:txBody>
      </p:sp>
    </p:spTree>
    <p:extLst>
      <p:ext uri="{BB962C8B-B14F-4D97-AF65-F5344CB8AC3E}">
        <p14:creationId xmlns:p14="http://schemas.microsoft.com/office/powerpoint/2010/main" val="83021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tandard Slide W/ Sub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331155"/>
            <a:ext cx="10972800" cy="1082439"/>
          </a:xfrm>
          <a:prstGeom prst="rect">
            <a:avLst/>
          </a:prstGeom>
        </p:spPr>
        <p:txBody>
          <a:bodyPr/>
          <a:lstStyle/>
          <a:p>
            <a:r>
              <a:rPr lang="en-US"/>
              <a:t>Click to edit Master title style</a:t>
            </a:r>
          </a:p>
        </p:txBody>
      </p:sp>
      <p:sp>
        <p:nvSpPr>
          <p:cNvPr id="4" name="Content Placeholder 2"/>
          <p:cNvSpPr>
            <a:spLocks noGrp="1"/>
          </p:cNvSpPr>
          <p:nvPr>
            <p:ph sz="half" idx="1"/>
          </p:nvPr>
        </p:nvSpPr>
        <p:spPr>
          <a:xfrm>
            <a:off x="594784" y="1881050"/>
            <a:ext cx="10972800" cy="3654117"/>
          </a:xfrm>
          <a:prstGeom prst="rect">
            <a:avLst/>
          </a:prstGeom>
        </p:spPr>
        <p:txBody>
          <a:bodyPr>
            <a:noAutofit/>
          </a:bodyPr>
          <a:lstStyle>
            <a:lvl1pPr marL="228589" indent="-228589">
              <a:lnSpc>
                <a:spcPct val="100000"/>
              </a:lnSpc>
              <a:spcBef>
                <a:spcPts val="0"/>
              </a:spcBef>
              <a:tabLst/>
              <a:defRPr sz="1867">
                <a:solidFill>
                  <a:srgbClr val="4E4540"/>
                </a:solidFill>
              </a:defRPr>
            </a:lvl1pPr>
            <a:lvl2pPr>
              <a:lnSpc>
                <a:spcPct val="100000"/>
              </a:lnSpc>
              <a:spcBef>
                <a:spcPts val="0"/>
              </a:spcBef>
              <a:defRPr sz="1867">
                <a:solidFill>
                  <a:srgbClr val="4E4540"/>
                </a:solidFill>
              </a:defRPr>
            </a:lvl2pPr>
            <a:lvl3pPr>
              <a:lnSpc>
                <a:spcPct val="100000"/>
              </a:lnSpc>
              <a:spcBef>
                <a:spcPts val="0"/>
              </a:spcBef>
              <a:defRPr sz="1600">
                <a:solidFill>
                  <a:srgbClr val="4E4540"/>
                </a:solidFill>
              </a:defRPr>
            </a:lvl3pPr>
            <a:lvl4pPr>
              <a:lnSpc>
                <a:spcPct val="100000"/>
              </a:lnSpc>
              <a:spcBef>
                <a:spcPts val="0"/>
              </a:spcBef>
              <a:defRPr sz="1333">
                <a:solidFill>
                  <a:srgbClr val="4E4540"/>
                </a:solidFill>
              </a:defRPr>
            </a:lvl4pPr>
            <a:lvl5pPr>
              <a:defRPr sz="1867">
                <a:solidFill>
                  <a:schemeClr val="tx1"/>
                </a:solidFil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p:txBody>
      </p:sp>
      <p:sp>
        <p:nvSpPr>
          <p:cNvPr id="11" name="Footer Placeholder 1">
            <a:extLst>
              <a:ext uri="{FF2B5EF4-FFF2-40B4-BE49-F238E27FC236}">
                <a16:creationId xmlns:a16="http://schemas.microsoft.com/office/drawing/2014/main" id="{6B290EBC-C250-0143-92CF-639A3B806F67}"/>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accent3"/>
                </a:solidFill>
              </a:defRPr>
            </a:lvl1pPr>
          </a:lstStyle>
          <a:p>
            <a:r>
              <a:rPr lang="en-US">
                <a:cs typeface="Arial"/>
              </a:rPr>
              <a:t>Strategy &amp; Innovation</a:t>
            </a:r>
          </a:p>
        </p:txBody>
      </p:sp>
      <p:sp>
        <p:nvSpPr>
          <p:cNvPr id="6" name="Text Placeholder 5"/>
          <p:cNvSpPr>
            <a:spLocks noGrp="1"/>
          </p:cNvSpPr>
          <p:nvPr>
            <p:ph type="body" sz="quarter" idx="11"/>
          </p:nvPr>
        </p:nvSpPr>
        <p:spPr>
          <a:xfrm>
            <a:off x="533821" y="1439002"/>
            <a:ext cx="10972800" cy="300038"/>
          </a:xfrm>
        </p:spPr>
        <p:txBody>
          <a:bodyPr/>
          <a:lstStyle>
            <a:lvl1pPr marL="0" indent="0">
              <a:buNone/>
              <a:defRPr sz="1600" spc="300">
                <a:solidFill>
                  <a:srgbClr val="898B8E"/>
                </a:solidFill>
                <a:latin typeface="Mark for HCA" panose="020B0606020201010104" pitchFamily="34" charset="0"/>
                <a:cs typeface="Mark for HCA" panose="020B0606020201010104" pitchFamily="34" charset="0"/>
              </a:defRPr>
            </a:lvl1pPr>
          </a:lstStyle>
          <a:p>
            <a:pPr lvl="0"/>
            <a:r>
              <a:rPr lang="en-US"/>
              <a:t>Edit Master text styles</a:t>
            </a:r>
          </a:p>
        </p:txBody>
      </p:sp>
    </p:spTree>
    <p:extLst>
      <p:ext uri="{BB962C8B-B14F-4D97-AF65-F5344CB8AC3E}">
        <p14:creationId xmlns:p14="http://schemas.microsoft.com/office/powerpoint/2010/main" val="1905683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avy Gradient">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5714484"/>
          </a:xfrm>
          <a:prstGeom prst="rect">
            <a:avLst/>
          </a:prstGeom>
        </p:spPr>
      </p:pic>
      <p:sp>
        <p:nvSpPr>
          <p:cNvPr id="5" name="Rectangle 4">
            <a:extLst>
              <a:ext uri="{FF2B5EF4-FFF2-40B4-BE49-F238E27FC236}">
                <a16:creationId xmlns:a16="http://schemas.microsoft.com/office/drawing/2014/main" id="{A524D40D-FB95-9C45-9A43-9331A6B7271B}"/>
              </a:ext>
            </a:extLst>
          </p:cNvPr>
          <p:cNvSpPr/>
          <p:nvPr/>
        </p:nvSpPr>
        <p:spPr bwMode="white">
          <a:xfrm>
            <a:off x="0" y="571186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10" name="Subtitle 2">
            <a:extLst>
              <a:ext uri="{FF2B5EF4-FFF2-40B4-BE49-F238E27FC236}">
                <a16:creationId xmlns:a16="http://schemas.microsoft.com/office/drawing/2014/main" id="{39722ED7-9F65-AB40-A50C-0756C8A60E8C}"/>
              </a:ext>
            </a:extLst>
          </p:cNvPr>
          <p:cNvSpPr txBox="1">
            <a:spLocks/>
          </p:cNvSpPr>
          <p:nvPr/>
        </p:nvSpPr>
        <p:spPr>
          <a:xfrm>
            <a:off x="628665" y="4867894"/>
            <a:ext cx="5906553" cy="611687"/>
          </a:xfrm>
          <a:prstGeom prst="rect">
            <a:avLst/>
          </a:prstGeom>
        </p:spPr>
        <p:txBody>
          <a:bodyPr vert="horz" lIns="0" tIns="0" rIns="0" bIns="0" rtlCol="0" anchor="ctr">
            <a:noAutofit/>
          </a:bodyPr>
          <a:lstStyle>
            <a:lvl1pPr marL="0" indent="0" algn="l" defTabSz="457189" rtl="0" eaLnBrk="1" latinLnBrk="0" hangingPunct="1">
              <a:lnSpc>
                <a:spcPct val="110000"/>
              </a:lnSpc>
              <a:spcBef>
                <a:spcPts val="0"/>
              </a:spcBef>
              <a:spcAft>
                <a:spcPts val="600"/>
              </a:spcAft>
              <a:buClr>
                <a:srgbClr val="E35929"/>
              </a:buClr>
              <a:buFont typeface="Arial" panose="020B0604020202020204" pitchFamily="34" charset="0"/>
              <a:buNone/>
              <a:tabLst/>
              <a:defRPr sz="1200" b="0" kern="1200">
                <a:solidFill>
                  <a:schemeClr val="accent3"/>
                </a:solidFill>
                <a:latin typeface="Arial" panose="020B0604020202020204" pitchFamily="34" charset="0"/>
                <a:ea typeface="+mn-ea"/>
                <a:cs typeface="Arial" panose="020B0604020202020204" pitchFamily="34" charset="0"/>
              </a:defRPr>
            </a:lvl1pPr>
            <a:lvl2pPr marL="457189" indent="0" algn="ctr" defTabSz="457189" rtl="0" eaLnBrk="1" latinLnBrk="0" hangingPunct="1">
              <a:lnSpc>
                <a:spcPct val="110000"/>
              </a:lnSpc>
              <a:spcBef>
                <a:spcPts val="0"/>
              </a:spcBef>
              <a:spcAft>
                <a:spcPts val="600"/>
              </a:spcAft>
              <a:buClr>
                <a:srgbClr val="E35929"/>
              </a:buClr>
              <a:buFont typeface="Courier New" panose="02070309020205020404" pitchFamily="49" charset="0"/>
              <a:buNone/>
              <a:tabLst/>
              <a:defRPr sz="1400" kern="1200">
                <a:solidFill>
                  <a:schemeClr val="tx1">
                    <a:tint val="75000"/>
                  </a:schemeClr>
                </a:solidFill>
                <a:latin typeface="Arial" panose="020B0604020202020204" pitchFamily="34" charset="0"/>
                <a:ea typeface="+mn-ea"/>
                <a:cs typeface="Arial" panose="020B0604020202020204" pitchFamily="34" charset="0"/>
              </a:defRPr>
            </a:lvl2pPr>
            <a:lvl3pPr marL="914378" indent="0" algn="ctr" defTabSz="457189" rtl="0" eaLnBrk="1" latinLnBrk="0" hangingPunct="1">
              <a:lnSpc>
                <a:spcPct val="100000"/>
              </a:lnSpc>
              <a:spcBef>
                <a:spcPts val="0"/>
              </a:spcBef>
              <a:spcAft>
                <a:spcPts val="600"/>
              </a:spcAft>
              <a:buClr>
                <a:srgbClr val="E35929"/>
              </a:buClr>
              <a:buFont typeface="Wingdings" pitchFamily="2" charset="2"/>
              <a:buNone/>
              <a:tabLst/>
              <a:defRPr sz="12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ctr" defTabSz="457189" rtl="0" eaLnBrk="1" latinLnBrk="0" hangingPunct="1">
              <a:lnSpc>
                <a:spcPct val="100000"/>
              </a:lnSpc>
              <a:spcBef>
                <a:spcPts val="0"/>
              </a:spcBef>
              <a:spcAft>
                <a:spcPts val="600"/>
              </a:spcAft>
              <a:buClr>
                <a:srgbClr val="E35929"/>
              </a:buClr>
              <a:buFont typeface="Arial"/>
              <a:buNone/>
              <a:tabLst/>
              <a:defRPr sz="10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ctr" defTabSz="457189" rtl="0" eaLnBrk="1" latinLnBrk="0" hangingPunct="1">
              <a:spcBef>
                <a:spcPct val="20000"/>
              </a:spcBef>
              <a:buClr>
                <a:schemeClr val="accent2"/>
              </a:buClr>
              <a:buFont typeface="Arial"/>
              <a:buNone/>
              <a:tabLst/>
              <a:defRPr sz="1000" kern="1200">
                <a:solidFill>
                  <a:schemeClr val="tx1">
                    <a:tint val="75000"/>
                  </a:schemeClr>
                </a:solidFill>
                <a:latin typeface="+mn-lt"/>
                <a:ea typeface="+mn-ea"/>
                <a:cs typeface="+mn-cs"/>
              </a:defRPr>
            </a:lvl5pPr>
            <a:lvl6pPr marL="2285943"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132"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320"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509"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667" dirty="0">
              <a:solidFill>
                <a:schemeClr val="bg1"/>
              </a:solidFill>
            </a:endParaRPr>
          </a:p>
        </p:txBody>
      </p:sp>
      <p:sp>
        <p:nvSpPr>
          <p:cNvPr id="16" name="Text Placeholder 15"/>
          <p:cNvSpPr>
            <a:spLocks noGrp="1"/>
          </p:cNvSpPr>
          <p:nvPr>
            <p:ph type="body" sz="quarter" idx="11" hasCustomPrompt="1"/>
          </p:nvPr>
        </p:nvSpPr>
        <p:spPr>
          <a:xfrm>
            <a:off x="627307" y="4922358"/>
            <a:ext cx="5240103"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sp>
        <p:nvSpPr>
          <p:cNvPr id="14" name="Subtitle 2">
            <a:extLst>
              <a:ext uri="{FF2B5EF4-FFF2-40B4-BE49-F238E27FC236}">
                <a16:creationId xmlns:a16="http://schemas.microsoft.com/office/drawing/2014/main" id="{DCD7DE9B-66EA-C04B-AA76-A3F63C094656}"/>
              </a:ext>
            </a:extLst>
          </p:cNvPr>
          <p:cNvSpPr>
            <a:spLocks noGrp="1"/>
          </p:cNvSpPr>
          <p:nvPr>
            <p:ph type="subTitle" idx="1"/>
          </p:nvPr>
        </p:nvSpPr>
        <p:spPr>
          <a:xfrm>
            <a:off x="628657" y="5838349"/>
            <a:ext cx="5069779" cy="909859"/>
          </a:xfrm>
          <a:prstGeom prst="rect">
            <a:avLst/>
          </a:prstGeom>
        </p:spPr>
        <p:txBody>
          <a:bodyPr lIns="0" tIns="0" rIns="0" bIns="0" anchor="ctr">
            <a:noAutofit/>
          </a:bodyPr>
          <a:lstStyle>
            <a:lvl1pPr marL="0" indent="0" algn="l">
              <a:lnSpc>
                <a:spcPct val="110000"/>
              </a:lnSpc>
              <a:buNone/>
              <a:defRPr sz="1600" b="0">
                <a:solidFill>
                  <a:schemeClr val="tx1"/>
                </a:solidFill>
                <a:latin typeface="Arial" panose="020B0604020202020204" pitchFamily="34" charset="0"/>
                <a:cs typeface="Arial" panose="020B0604020202020204" pitchFamily="34" charset="0"/>
              </a:defRPr>
            </a:lvl1pPr>
            <a:lvl2pPr marL="609507" indent="0" algn="ctr">
              <a:buNone/>
              <a:defRPr>
                <a:solidFill>
                  <a:schemeClr val="tx1">
                    <a:tint val="75000"/>
                  </a:schemeClr>
                </a:solidFill>
              </a:defRPr>
            </a:lvl2pPr>
            <a:lvl3pPr marL="1219020" indent="0" algn="ctr">
              <a:buNone/>
              <a:defRPr>
                <a:solidFill>
                  <a:schemeClr val="tx1">
                    <a:tint val="75000"/>
                  </a:schemeClr>
                </a:solidFill>
              </a:defRPr>
            </a:lvl3pPr>
            <a:lvl4pPr marL="1828528" indent="0" algn="ctr">
              <a:buNone/>
              <a:defRPr>
                <a:solidFill>
                  <a:schemeClr val="tx1">
                    <a:tint val="75000"/>
                  </a:schemeClr>
                </a:solidFill>
              </a:defRPr>
            </a:lvl4pPr>
            <a:lvl5pPr marL="2438038" indent="0" algn="ctr">
              <a:buNone/>
              <a:defRPr>
                <a:solidFill>
                  <a:schemeClr val="tx1">
                    <a:tint val="75000"/>
                  </a:schemeClr>
                </a:solidFill>
              </a:defRPr>
            </a:lvl5pPr>
            <a:lvl6pPr marL="3047544" indent="0" algn="ctr">
              <a:buNone/>
              <a:defRPr>
                <a:solidFill>
                  <a:schemeClr val="tx1">
                    <a:tint val="75000"/>
                  </a:schemeClr>
                </a:solidFill>
              </a:defRPr>
            </a:lvl6pPr>
            <a:lvl7pPr marL="3657051" indent="0" algn="ctr">
              <a:buNone/>
              <a:defRPr>
                <a:solidFill>
                  <a:schemeClr val="tx1">
                    <a:tint val="75000"/>
                  </a:schemeClr>
                </a:solidFill>
              </a:defRPr>
            </a:lvl7pPr>
            <a:lvl8pPr marL="4266560" indent="0" algn="ctr">
              <a:buNone/>
              <a:defRPr>
                <a:solidFill>
                  <a:schemeClr val="tx1">
                    <a:tint val="75000"/>
                  </a:schemeClr>
                </a:solidFill>
              </a:defRPr>
            </a:lvl8pPr>
            <a:lvl9pPr marL="4876069" indent="0" algn="ctr">
              <a:buNone/>
              <a:defRPr>
                <a:solidFill>
                  <a:schemeClr val="tx1">
                    <a:tint val="75000"/>
                  </a:schemeClr>
                </a:solidFill>
              </a:defRPr>
            </a:lvl9pPr>
          </a:lstStyle>
          <a:p>
            <a:r>
              <a:rPr lang="en-US" dirty="0"/>
              <a:t>Click to edit Master subtitle style</a:t>
            </a:r>
          </a:p>
        </p:txBody>
      </p:sp>
      <p:sp>
        <p:nvSpPr>
          <p:cNvPr id="15" name="Title 1">
            <a:extLst>
              <a:ext uri="{FF2B5EF4-FFF2-40B4-BE49-F238E27FC236}">
                <a16:creationId xmlns:a16="http://schemas.microsoft.com/office/drawing/2014/main" id="{CC558B58-C39C-A14D-B241-ACC7C920984F}"/>
              </a:ext>
            </a:extLst>
          </p:cNvPr>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100000"/>
              </a:lnSpc>
              <a:defRPr sz="4400" b="1" kern="600" spc="-4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Footer Placeholder 3">
            <a:extLst>
              <a:ext uri="{FF2B5EF4-FFF2-40B4-BE49-F238E27FC236}">
                <a16:creationId xmlns:a16="http://schemas.microsoft.com/office/drawing/2014/main" id="{3FFC0F77-7D73-7E4E-B589-5BEEB9986041}"/>
              </a:ext>
            </a:extLst>
          </p:cNvPr>
          <p:cNvSpPr txBox="1">
            <a:spLocks/>
          </p:cNvSpPr>
          <p:nvPr userDrawn="1"/>
        </p:nvSpPr>
        <p:spPr>
          <a:xfrm>
            <a:off x="5867401" y="6262881"/>
            <a:ext cx="4087483" cy="332340"/>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800" dirty="0">
                <a:solidFill>
                  <a:schemeClr val="tx1"/>
                </a:solidFill>
                <a:latin typeface="+mn-lt"/>
                <a:cs typeface="Arial"/>
              </a:rPr>
              <a:t>CONFIDENTIAL – Contains proprietary information. </a:t>
            </a:r>
            <a:br>
              <a:rPr lang="en-US" sz="800" dirty="0">
                <a:solidFill>
                  <a:schemeClr val="tx1"/>
                </a:solidFill>
                <a:latin typeface="+mn-lt"/>
                <a:cs typeface="Arial"/>
              </a:rPr>
            </a:br>
            <a:r>
              <a:rPr lang="en-US" sz="800" dirty="0">
                <a:solidFill>
                  <a:schemeClr val="tx1"/>
                </a:solidFill>
                <a:latin typeface="+mn-lt"/>
                <a:cs typeface="Arial"/>
              </a:rPr>
              <a:t>Not intended for external distribution.</a:t>
            </a:r>
          </a:p>
        </p:txBody>
      </p:sp>
      <p:pic>
        <p:nvPicPr>
          <p:cNvPr id="4" name="Picture 3">
            <a:extLst>
              <a:ext uri="{FF2B5EF4-FFF2-40B4-BE49-F238E27FC236}">
                <a16:creationId xmlns:a16="http://schemas.microsoft.com/office/drawing/2014/main" id="{19FC3AA5-7082-4FFE-8545-181E3452D1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6916" y="6190853"/>
            <a:ext cx="1571917" cy="329184"/>
          </a:xfrm>
          <a:prstGeom prst="rect">
            <a:avLst/>
          </a:prstGeom>
        </p:spPr>
      </p:pic>
    </p:spTree>
    <p:extLst>
      <p:ext uri="{BB962C8B-B14F-4D97-AF65-F5344CB8AC3E}">
        <p14:creationId xmlns:p14="http://schemas.microsoft.com/office/powerpoint/2010/main" val="165248859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p15:clr>
            <a:srgbClr val="A4A3A4"/>
          </p15:clr>
        </p15:guide>
        <p15:guide id="2" orient="horz" pos="2160">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range - Corners">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F18F5F-DC5F-704F-8E7D-D109130E73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798" b="18211"/>
          <a:stretch/>
        </p:blipFill>
        <p:spPr>
          <a:xfrm>
            <a:off x="0" y="-1"/>
            <a:ext cx="12192000" cy="5711843"/>
          </a:xfrm>
          <a:prstGeom prst="rect">
            <a:avLst/>
          </a:prstGeom>
        </p:spPr>
      </p:pic>
      <p:sp>
        <p:nvSpPr>
          <p:cNvPr id="8" name="Title 1"/>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100000"/>
              </a:lnSpc>
              <a:defRPr sz="5400" b="1" kern="600" spc="-4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Rectangle 4">
            <a:extLst>
              <a:ext uri="{FF2B5EF4-FFF2-40B4-BE49-F238E27FC236}">
                <a16:creationId xmlns:a16="http://schemas.microsoft.com/office/drawing/2014/main" id="{A524D40D-FB95-9C45-9A43-9331A6B7271B}"/>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7" name="Subtitle 2">
            <a:extLst>
              <a:ext uri="{FF2B5EF4-FFF2-40B4-BE49-F238E27FC236}">
                <a16:creationId xmlns:a16="http://schemas.microsoft.com/office/drawing/2014/main" id="{39722ED7-9F65-AB40-A50C-0756C8A60E8C}"/>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tx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39722ED7-9F65-AB40-A50C-0756C8A60E8C}"/>
              </a:ext>
            </a:extLst>
          </p:cNvPr>
          <p:cNvSpPr txBox="1">
            <a:spLocks/>
          </p:cNvSpPr>
          <p:nvPr/>
        </p:nvSpPr>
        <p:spPr>
          <a:xfrm>
            <a:off x="628652" y="4867874"/>
            <a:ext cx="5906553" cy="611687"/>
          </a:xfrm>
          <a:prstGeom prst="rect">
            <a:avLst/>
          </a:prstGeom>
        </p:spPr>
        <p:txBody>
          <a:bodyPr vert="horz" lIns="0" tIns="0" rIns="0" bIns="0" rtlCol="0" anchor="ctr">
            <a:noAutofit/>
          </a:bodyPr>
          <a:lstStyle>
            <a:lvl1pPr marL="0" indent="0" algn="l" defTabSz="457189" rtl="0" eaLnBrk="1" latinLnBrk="0" hangingPunct="1">
              <a:lnSpc>
                <a:spcPct val="110000"/>
              </a:lnSpc>
              <a:spcBef>
                <a:spcPts val="0"/>
              </a:spcBef>
              <a:spcAft>
                <a:spcPts val="600"/>
              </a:spcAft>
              <a:buClr>
                <a:srgbClr val="E35929"/>
              </a:buClr>
              <a:buFont typeface="Arial" panose="020B0604020202020204" pitchFamily="34" charset="0"/>
              <a:buNone/>
              <a:tabLst/>
              <a:defRPr sz="1200" b="0" kern="1200">
                <a:solidFill>
                  <a:schemeClr val="accent3"/>
                </a:solidFill>
                <a:latin typeface="Arial" panose="020B0604020202020204" pitchFamily="34" charset="0"/>
                <a:ea typeface="+mn-ea"/>
                <a:cs typeface="Arial" panose="020B0604020202020204" pitchFamily="34" charset="0"/>
              </a:defRPr>
            </a:lvl1pPr>
            <a:lvl2pPr marL="457189" indent="0" algn="ctr" defTabSz="457189" rtl="0" eaLnBrk="1" latinLnBrk="0" hangingPunct="1">
              <a:lnSpc>
                <a:spcPct val="110000"/>
              </a:lnSpc>
              <a:spcBef>
                <a:spcPts val="0"/>
              </a:spcBef>
              <a:spcAft>
                <a:spcPts val="600"/>
              </a:spcAft>
              <a:buClr>
                <a:srgbClr val="E35929"/>
              </a:buClr>
              <a:buFont typeface="Courier New" panose="02070309020205020404" pitchFamily="49" charset="0"/>
              <a:buNone/>
              <a:tabLst/>
              <a:defRPr sz="1400" kern="1200">
                <a:solidFill>
                  <a:schemeClr val="tx1">
                    <a:tint val="75000"/>
                  </a:schemeClr>
                </a:solidFill>
                <a:latin typeface="Arial" panose="020B0604020202020204" pitchFamily="34" charset="0"/>
                <a:ea typeface="+mn-ea"/>
                <a:cs typeface="Arial" panose="020B0604020202020204" pitchFamily="34" charset="0"/>
              </a:defRPr>
            </a:lvl2pPr>
            <a:lvl3pPr marL="914378" indent="0" algn="ctr" defTabSz="457189" rtl="0" eaLnBrk="1" latinLnBrk="0" hangingPunct="1">
              <a:lnSpc>
                <a:spcPct val="100000"/>
              </a:lnSpc>
              <a:spcBef>
                <a:spcPts val="0"/>
              </a:spcBef>
              <a:spcAft>
                <a:spcPts val="600"/>
              </a:spcAft>
              <a:buClr>
                <a:srgbClr val="E35929"/>
              </a:buClr>
              <a:buFont typeface="Wingdings" pitchFamily="2" charset="2"/>
              <a:buNone/>
              <a:tabLst/>
              <a:defRPr sz="12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ctr" defTabSz="457189" rtl="0" eaLnBrk="1" latinLnBrk="0" hangingPunct="1">
              <a:lnSpc>
                <a:spcPct val="100000"/>
              </a:lnSpc>
              <a:spcBef>
                <a:spcPts val="0"/>
              </a:spcBef>
              <a:spcAft>
                <a:spcPts val="600"/>
              </a:spcAft>
              <a:buClr>
                <a:srgbClr val="E35929"/>
              </a:buClr>
              <a:buFont typeface="Arial"/>
              <a:buNone/>
              <a:tabLst/>
              <a:defRPr sz="10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ctr" defTabSz="457189" rtl="0" eaLnBrk="1" latinLnBrk="0" hangingPunct="1">
              <a:spcBef>
                <a:spcPct val="20000"/>
              </a:spcBef>
              <a:buClr>
                <a:schemeClr val="accent2"/>
              </a:buClr>
              <a:buFont typeface="Arial"/>
              <a:buNone/>
              <a:tabLst/>
              <a:defRPr sz="1000" kern="1200">
                <a:solidFill>
                  <a:schemeClr val="tx1">
                    <a:tint val="75000"/>
                  </a:schemeClr>
                </a:solidFill>
                <a:latin typeface="+mn-lt"/>
                <a:ea typeface="+mn-ea"/>
                <a:cs typeface="+mn-cs"/>
              </a:defRPr>
            </a:lvl5pPr>
            <a:lvl6pPr marL="2285943"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132"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320"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509"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667" dirty="0">
              <a:solidFill>
                <a:schemeClr val="bg1"/>
              </a:solidFill>
            </a:endParaRPr>
          </a:p>
        </p:txBody>
      </p:sp>
      <p:sp>
        <p:nvSpPr>
          <p:cNvPr id="16"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sp>
        <p:nvSpPr>
          <p:cNvPr id="12" name="Footer Placeholder 3">
            <a:extLst>
              <a:ext uri="{FF2B5EF4-FFF2-40B4-BE49-F238E27FC236}">
                <a16:creationId xmlns:a16="http://schemas.microsoft.com/office/drawing/2014/main" id="{9A191117-97BC-5147-B39A-5F367C29C2AF}"/>
              </a:ext>
            </a:extLst>
          </p:cNvPr>
          <p:cNvSpPr txBox="1">
            <a:spLocks/>
          </p:cNvSpPr>
          <p:nvPr/>
        </p:nvSpPr>
        <p:spPr>
          <a:xfrm>
            <a:off x="5867400" y="6262881"/>
            <a:ext cx="4087482" cy="332340"/>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800" dirty="0">
                <a:solidFill>
                  <a:srgbClr val="898B8E"/>
                </a:solidFill>
                <a:latin typeface="+mn-lt"/>
                <a:cs typeface="Arial"/>
              </a:rPr>
              <a:t>CONFIDENTIAL – Contains proprietary information. Not intended for external distribution.</a:t>
            </a:r>
          </a:p>
        </p:txBody>
      </p:sp>
      <p:pic>
        <p:nvPicPr>
          <p:cNvPr id="9" name="Picture 8">
            <a:extLst>
              <a:ext uri="{FF2B5EF4-FFF2-40B4-BE49-F238E27FC236}">
                <a16:creationId xmlns:a16="http://schemas.microsoft.com/office/drawing/2014/main" id="{7A464C3C-E70B-7D4F-83E4-C65A75FED9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5217" y="6227249"/>
            <a:ext cx="855823" cy="365345"/>
          </a:xfrm>
          <a:prstGeom prst="rect">
            <a:avLst/>
          </a:prstGeom>
        </p:spPr>
      </p:pic>
    </p:spTree>
    <p:extLst>
      <p:ext uri="{BB962C8B-B14F-4D97-AF65-F5344CB8AC3E}">
        <p14:creationId xmlns:p14="http://schemas.microsoft.com/office/powerpoint/2010/main" val="2302106026"/>
      </p:ext>
    </p:extLst>
  </p:cSld>
  <p:clrMapOvr>
    <a:masterClrMapping/>
  </p:clrMapOvr>
  <p:extLst>
    <p:ext uri="{DCECCB84-F9BA-43D5-87BE-67443E8EF086}">
      <p15:sldGuideLst xmlns:p15="http://schemas.microsoft.com/office/powerpoint/2012/main">
        <p15:guide id="1" pos="3840">
          <p15:clr>
            <a:srgbClr val="A4A3A4"/>
          </p15:clr>
        </p15:guide>
        <p15:guide id="2" orient="horz" pos="2160">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Standard Slide">
    <p:spTree>
      <p:nvGrpSpPr>
        <p:cNvPr id="1" name=""/>
        <p:cNvGrpSpPr/>
        <p:nvPr/>
      </p:nvGrpSpPr>
      <p:grpSpPr>
        <a:xfrm>
          <a:off x="0" y="0"/>
          <a:ext cx="0" cy="0"/>
          <a:chOff x="0" y="0"/>
          <a:chExt cx="0" cy="0"/>
        </a:xfrm>
      </p:grpSpPr>
      <p:sp>
        <p:nvSpPr>
          <p:cNvPr id="10" name="Text Placeholder 17">
            <a:extLst>
              <a:ext uri="{FF2B5EF4-FFF2-40B4-BE49-F238E27FC236}">
                <a16:creationId xmlns:a16="http://schemas.microsoft.com/office/drawing/2014/main" id="{56FBAC50-0E6A-F444-BC5A-1C3D878B1B39}"/>
              </a:ext>
            </a:extLst>
          </p:cNvPr>
          <p:cNvSpPr>
            <a:spLocks noGrp="1"/>
          </p:cNvSpPr>
          <p:nvPr>
            <p:ph idx="1"/>
          </p:nvPr>
        </p:nvSpPr>
        <p:spPr>
          <a:xfrm>
            <a:off x="609600" y="1658297"/>
            <a:ext cx="10515600" cy="43234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a:extLst>
              <a:ext uri="{FF2B5EF4-FFF2-40B4-BE49-F238E27FC236}">
                <a16:creationId xmlns:a16="http://schemas.microsoft.com/office/drawing/2014/main" id="{74EC3810-B220-0E43-90BE-1EED7A66762D}"/>
              </a:ext>
            </a:extLst>
          </p:cNvPr>
          <p:cNvSpPr txBox="1"/>
          <p:nvPr userDrawn="1"/>
        </p:nvSpPr>
        <p:spPr>
          <a:xfrm>
            <a:off x="643467" y="6417733"/>
            <a:ext cx="0" cy="0"/>
          </a:xfrm>
          <a:prstGeom prst="rect">
            <a:avLst/>
          </a:prstGeom>
        </p:spPr>
        <p:txBody>
          <a:bodyPr vert="horz" wrap="none" lIns="121920" tIns="60960" rIns="121920" bIns="60960" rtlCol="0">
            <a:noAutofit/>
          </a:bodyPr>
          <a:lstStyle/>
          <a:p>
            <a:pPr marL="0" indent="0" algn="l">
              <a:spcBef>
                <a:spcPts val="0"/>
              </a:spcBef>
              <a:buFont typeface="Arial"/>
              <a:buNone/>
            </a:pPr>
            <a:endParaRPr lang="en-US" sz="3200" b="1" dirty="0">
              <a:solidFill>
                <a:srgbClr val="00164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94B88050-5855-754D-B6D1-27F5E829201E}"/>
              </a:ext>
            </a:extLst>
          </p:cNvPr>
          <p:cNvSpPr>
            <a:spLocks noGrp="1"/>
          </p:cNvSpPr>
          <p:nvPr>
            <p:ph type="title"/>
          </p:nvPr>
        </p:nvSpPr>
        <p:spPr>
          <a:xfrm>
            <a:off x="609600" y="331159"/>
            <a:ext cx="10972800" cy="1082439"/>
          </a:xfrm>
          <a:prstGeom prst="rect">
            <a:avLst/>
          </a:prstGeom>
        </p:spPr>
        <p:txBody>
          <a:bodyPr/>
          <a:lstStyle/>
          <a:p>
            <a:r>
              <a:rPr lang="en-US"/>
              <a:t>Click to edit Master title style</a:t>
            </a:r>
            <a:endParaRPr lang="en-US" dirty="0"/>
          </a:p>
        </p:txBody>
      </p:sp>
      <p:sp>
        <p:nvSpPr>
          <p:cNvPr id="11" name="Footer Placeholder 1">
            <a:extLst>
              <a:ext uri="{FF2B5EF4-FFF2-40B4-BE49-F238E27FC236}">
                <a16:creationId xmlns:a16="http://schemas.microsoft.com/office/drawing/2014/main" id="{248D9E72-72C2-A744-B9ED-14BA26620449}"/>
              </a:ext>
            </a:extLst>
          </p:cNvPr>
          <p:cNvSpPr>
            <a:spLocks noGrp="1"/>
          </p:cNvSpPr>
          <p:nvPr>
            <p:ph type="ftr" sz="quarter" idx="3"/>
          </p:nvPr>
        </p:nvSpPr>
        <p:spPr>
          <a:xfrm>
            <a:off x="986508" y="6295496"/>
            <a:ext cx="4520557" cy="243840"/>
          </a:xfrm>
          <a:prstGeom prst="rect">
            <a:avLst/>
          </a:prstGeom>
        </p:spPr>
        <p:txBody>
          <a:bodyPr wrap="none" lIns="0" anchor="ctr"/>
          <a:lstStyle>
            <a:lvl1pPr>
              <a:defRPr sz="1200">
                <a:solidFill>
                  <a:schemeClr val="tx1"/>
                </a:solidFill>
              </a:defRPr>
            </a:lvl1pPr>
          </a:lstStyle>
          <a:p>
            <a:r>
              <a:rPr lang="en-US" dirty="0">
                <a:cs typeface="Arial"/>
              </a:rPr>
              <a:t> System Office of Continuing Medical Education and EMS Education  HCA Healthcare | Continental Division| Mountain Division| Gulf Coast Division  </a:t>
            </a:r>
            <a:endParaRPr lang="en-US" dirty="0">
              <a:solidFill>
                <a:schemeClr val="tx1"/>
              </a:solidFill>
              <a:cs typeface="Arial"/>
            </a:endParaRPr>
          </a:p>
        </p:txBody>
      </p:sp>
    </p:spTree>
    <p:extLst>
      <p:ext uri="{BB962C8B-B14F-4D97-AF65-F5344CB8AC3E}">
        <p14:creationId xmlns:p14="http://schemas.microsoft.com/office/powerpoint/2010/main" val="198748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01077F-990F-45BA-802D-1FFCCB3673C7}"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EEA03-AA4A-4DB6-A4B8-21F99D0A4DDD}" type="slidenum">
              <a:rPr lang="en-US" smtClean="0"/>
              <a:t>‹#›</a:t>
            </a:fld>
            <a:endParaRPr lang="en-US"/>
          </a:p>
        </p:txBody>
      </p:sp>
    </p:spTree>
    <p:extLst>
      <p:ext uri="{BB962C8B-B14F-4D97-AF65-F5344CB8AC3E}">
        <p14:creationId xmlns:p14="http://schemas.microsoft.com/office/powerpoint/2010/main" val="98115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F926B-718E-987D-3EA3-80034513B4A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05B9A3-AFF3-DD52-9B76-7859D9C577D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0196D678-4A43-4417-4417-89B1DD3DC597}"/>
              </a:ext>
            </a:extLst>
          </p:cNvPr>
          <p:cNvSpPr>
            <a:spLocks noGrp="1"/>
          </p:cNvSpPr>
          <p:nvPr>
            <p:ph type="ftr" sz="quarter" idx="11"/>
          </p:nvPr>
        </p:nvSpPr>
        <p:spPr>
          <a:xfrm>
            <a:off x="4269509" y="6037405"/>
            <a:ext cx="4114800" cy="365125"/>
          </a:xfrm>
          <a:prstGeom prst="rect">
            <a:avLst/>
          </a:prstGeom>
        </p:spPr>
        <p:txBody>
          <a:bodyPr/>
          <a:lstStyle/>
          <a:p>
            <a:endParaRPr lang="en-US"/>
          </a:p>
        </p:txBody>
      </p:sp>
    </p:spTree>
    <p:extLst>
      <p:ext uri="{BB962C8B-B14F-4D97-AF65-F5344CB8AC3E}">
        <p14:creationId xmlns:p14="http://schemas.microsoft.com/office/powerpoint/2010/main" val="1386856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C719F-054A-E70F-FAFB-45599D951CA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9461AB1-DFAA-C0B0-BBFC-4B2A8995F19B}"/>
              </a:ext>
            </a:extLst>
          </p:cNvPr>
          <p:cNvSpPr>
            <a:spLocks noGrp="1"/>
          </p:cNvSpPr>
          <p:nvPr>
            <p:ph idx="1"/>
          </p:nvPr>
        </p:nvSpPr>
        <p:spPr>
          <a:xfrm>
            <a:off x="838200" y="1825625"/>
            <a:ext cx="10515600" cy="345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812ED3E-FA51-AC87-643B-51A02C773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773517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2D20D-D2C4-7786-8B57-6ADDA1F4A8F6}"/>
              </a:ext>
            </a:extLst>
          </p:cNvPr>
          <p:cNvSpPr>
            <a:spLocks noGrp="1"/>
          </p:cNvSpPr>
          <p:nvPr>
            <p:ph type="title"/>
          </p:nvPr>
        </p:nvSpPr>
        <p:spPr>
          <a:xfrm>
            <a:off x="831850" y="351992"/>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1C530E-B5CB-0E80-B66E-B04C3CBC5C8D}"/>
              </a:ext>
            </a:extLst>
          </p:cNvPr>
          <p:cNvSpPr>
            <a:spLocks noGrp="1"/>
          </p:cNvSpPr>
          <p:nvPr>
            <p:ph type="body" idx="1"/>
          </p:nvPr>
        </p:nvSpPr>
        <p:spPr>
          <a:xfrm>
            <a:off x="838200" y="3429000"/>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845B0938-5702-7F78-0051-22D5FD71A3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2135156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6155-0001-7518-1C09-778C857B1B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F9D3480-E032-F542-8C3E-8C0FD1D42EEB}"/>
              </a:ext>
            </a:extLst>
          </p:cNvPr>
          <p:cNvSpPr>
            <a:spLocks noGrp="1"/>
          </p:cNvSpPr>
          <p:nvPr>
            <p:ph sz="half" idx="1"/>
          </p:nvPr>
        </p:nvSpPr>
        <p:spPr>
          <a:xfrm>
            <a:off x="838200" y="1870075"/>
            <a:ext cx="5181600" cy="35886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385DA5-234A-A76A-9C06-D8755A1F5CFE}"/>
              </a:ext>
            </a:extLst>
          </p:cNvPr>
          <p:cNvSpPr>
            <a:spLocks noGrp="1"/>
          </p:cNvSpPr>
          <p:nvPr>
            <p:ph sz="half" idx="2"/>
          </p:nvPr>
        </p:nvSpPr>
        <p:spPr>
          <a:xfrm>
            <a:off x="6172202" y="1690688"/>
            <a:ext cx="5181600" cy="37680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DA51D98-575C-F5B4-F270-40FA2D882B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FB789E0-EA40-951F-F687-5BC1F74848F1}"/>
              </a:ext>
            </a:extLst>
          </p:cNvPr>
          <p:cNvSpPr>
            <a:spLocks noGrp="1"/>
          </p:cNvSpPr>
          <p:nvPr>
            <p:ph type="sldNum" sz="quarter" idx="12"/>
          </p:nvPr>
        </p:nvSpPr>
        <p:spPr>
          <a:xfrm>
            <a:off x="8610600" y="6356350"/>
            <a:ext cx="2743200" cy="365125"/>
          </a:xfrm>
          <a:prstGeom prst="rect">
            <a:avLst/>
          </a:prstGeom>
        </p:spPr>
        <p:txBody>
          <a:bodyPr/>
          <a:lstStyle/>
          <a:p>
            <a:fld id="{0F0D1DFA-EA14-46BE-B8D3-58F89DD71566}" type="slidenum">
              <a:rPr lang="en-US" smtClean="0"/>
              <a:t>‹#›</a:t>
            </a:fld>
            <a:endParaRPr lang="en-US"/>
          </a:p>
        </p:txBody>
      </p:sp>
    </p:spTree>
    <p:extLst>
      <p:ext uri="{BB962C8B-B14F-4D97-AF65-F5344CB8AC3E}">
        <p14:creationId xmlns:p14="http://schemas.microsoft.com/office/powerpoint/2010/main" val="2999694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7B836-3092-FDA1-2EEB-F443FA399CF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5A6F9E6-133E-15CE-F5A3-CD8A8379365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CF0ACD-27CF-224D-84AD-8FCFCADF4269}"/>
              </a:ext>
            </a:extLst>
          </p:cNvPr>
          <p:cNvSpPr>
            <a:spLocks noGrp="1"/>
          </p:cNvSpPr>
          <p:nvPr>
            <p:ph sz="half" idx="2"/>
          </p:nvPr>
        </p:nvSpPr>
        <p:spPr>
          <a:xfrm>
            <a:off x="839788" y="2505075"/>
            <a:ext cx="5157787" cy="27873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FD32BE-D612-6F9F-799C-D42452DA6F4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AD13CF-B9AC-B342-D82A-F0A7DA53DD23}"/>
              </a:ext>
            </a:extLst>
          </p:cNvPr>
          <p:cNvSpPr>
            <a:spLocks noGrp="1"/>
          </p:cNvSpPr>
          <p:nvPr>
            <p:ph sz="quarter" idx="4"/>
          </p:nvPr>
        </p:nvSpPr>
        <p:spPr>
          <a:xfrm>
            <a:off x="6172200" y="2505075"/>
            <a:ext cx="5183188" cy="278736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9DD7BD0-CB1C-DA59-F77D-88111609BF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825024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50C82-1926-B7F1-DB3C-725F2B55BFE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Footer Placeholder 3">
            <a:extLst>
              <a:ext uri="{FF2B5EF4-FFF2-40B4-BE49-F238E27FC236}">
                <a16:creationId xmlns:a16="http://schemas.microsoft.com/office/drawing/2014/main" id="{1341ABCA-0559-A2A6-8485-2FBA85F8CF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140613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ACBA52B-5123-1478-5375-769344E907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1856478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8A7D9-7328-0873-E7A0-472268D42F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7B48A5-B72C-4BC4-5C64-F3EBABABEB59}"/>
              </a:ext>
            </a:extLst>
          </p:cNvPr>
          <p:cNvSpPr>
            <a:spLocks noGrp="1"/>
          </p:cNvSpPr>
          <p:nvPr>
            <p:ph idx="1"/>
          </p:nvPr>
        </p:nvSpPr>
        <p:spPr>
          <a:xfrm>
            <a:off x="5183188" y="987426"/>
            <a:ext cx="6172200" cy="441584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8FA675-21AB-A66E-2A2F-53793A9DD085}"/>
              </a:ext>
            </a:extLst>
          </p:cNvPr>
          <p:cNvSpPr>
            <a:spLocks noGrp="1"/>
          </p:cNvSpPr>
          <p:nvPr>
            <p:ph type="body" sz="half" idx="2"/>
          </p:nvPr>
        </p:nvSpPr>
        <p:spPr>
          <a:xfrm>
            <a:off x="839788" y="2057400"/>
            <a:ext cx="3932237" cy="334587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681F6D6C-60F1-95CA-AB1A-00E1308BE3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2139914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range - Diamonds">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696CD2-1C5B-9947-A201-79DDCBAF57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100000"/>
              </a:lnSpc>
              <a:defRPr sz="5400" b="1" kern="600" spc="-4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Rectangle 4">
            <a:extLst>
              <a:ext uri="{FF2B5EF4-FFF2-40B4-BE49-F238E27FC236}">
                <a16:creationId xmlns:a16="http://schemas.microsoft.com/office/drawing/2014/main" id="{A524D40D-FB95-9C45-9A43-9331A6B7271B}"/>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7" name="Subtitle 2">
            <a:extLst>
              <a:ext uri="{FF2B5EF4-FFF2-40B4-BE49-F238E27FC236}">
                <a16:creationId xmlns:a16="http://schemas.microsoft.com/office/drawing/2014/main" id="{39722ED7-9F65-AB40-A50C-0756C8A60E8C}"/>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tx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39722ED7-9F65-AB40-A50C-0756C8A60E8C}"/>
              </a:ext>
            </a:extLst>
          </p:cNvPr>
          <p:cNvSpPr txBox="1">
            <a:spLocks/>
          </p:cNvSpPr>
          <p:nvPr/>
        </p:nvSpPr>
        <p:spPr>
          <a:xfrm>
            <a:off x="628652" y="4867874"/>
            <a:ext cx="5906553" cy="611687"/>
          </a:xfrm>
          <a:prstGeom prst="rect">
            <a:avLst/>
          </a:prstGeom>
        </p:spPr>
        <p:txBody>
          <a:bodyPr vert="horz" lIns="0" tIns="0" rIns="0" bIns="0" rtlCol="0" anchor="ctr">
            <a:noAutofit/>
          </a:bodyPr>
          <a:lstStyle>
            <a:lvl1pPr marL="0" indent="0" algn="l" defTabSz="457189" rtl="0" eaLnBrk="1" latinLnBrk="0" hangingPunct="1">
              <a:lnSpc>
                <a:spcPct val="110000"/>
              </a:lnSpc>
              <a:spcBef>
                <a:spcPts val="0"/>
              </a:spcBef>
              <a:spcAft>
                <a:spcPts val="600"/>
              </a:spcAft>
              <a:buClr>
                <a:srgbClr val="E35929"/>
              </a:buClr>
              <a:buFont typeface="Arial" panose="020B0604020202020204" pitchFamily="34" charset="0"/>
              <a:buNone/>
              <a:tabLst/>
              <a:defRPr sz="1200" b="0" kern="1200">
                <a:solidFill>
                  <a:schemeClr val="accent3"/>
                </a:solidFill>
                <a:latin typeface="Arial" panose="020B0604020202020204" pitchFamily="34" charset="0"/>
                <a:ea typeface="+mn-ea"/>
                <a:cs typeface="Arial" panose="020B0604020202020204" pitchFamily="34" charset="0"/>
              </a:defRPr>
            </a:lvl1pPr>
            <a:lvl2pPr marL="457189" indent="0" algn="ctr" defTabSz="457189" rtl="0" eaLnBrk="1" latinLnBrk="0" hangingPunct="1">
              <a:lnSpc>
                <a:spcPct val="110000"/>
              </a:lnSpc>
              <a:spcBef>
                <a:spcPts val="0"/>
              </a:spcBef>
              <a:spcAft>
                <a:spcPts val="600"/>
              </a:spcAft>
              <a:buClr>
                <a:srgbClr val="E35929"/>
              </a:buClr>
              <a:buFont typeface="Courier New" panose="02070309020205020404" pitchFamily="49" charset="0"/>
              <a:buNone/>
              <a:tabLst/>
              <a:defRPr sz="1400" kern="1200">
                <a:solidFill>
                  <a:schemeClr val="tx1">
                    <a:tint val="75000"/>
                  </a:schemeClr>
                </a:solidFill>
                <a:latin typeface="Arial" panose="020B0604020202020204" pitchFamily="34" charset="0"/>
                <a:ea typeface="+mn-ea"/>
                <a:cs typeface="Arial" panose="020B0604020202020204" pitchFamily="34" charset="0"/>
              </a:defRPr>
            </a:lvl2pPr>
            <a:lvl3pPr marL="914378" indent="0" algn="ctr" defTabSz="457189" rtl="0" eaLnBrk="1" latinLnBrk="0" hangingPunct="1">
              <a:lnSpc>
                <a:spcPct val="100000"/>
              </a:lnSpc>
              <a:spcBef>
                <a:spcPts val="0"/>
              </a:spcBef>
              <a:spcAft>
                <a:spcPts val="600"/>
              </a:spcAft>
              <a:buClr>
                <a:srgbClr val="E35929"/>
              </a:buClr>
              <a:buFont typeface="Wingdings" pitchFamily="2" charset="2"/>
              <a:buNone/>
              <a:tabLst/>
              <a:defRPr sz="12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ctr" defTabSz="457189" rtl="0" eaLnBrk="1" latinLnBrk="0" hangingPunct="1">
              <a:lnSpc>
                <a:spcPct val="100000"/>
              </a:lnSpc>
              <a:spcBef>
                <a:spcPts val="0"/>
              </a:spcBef>
              <a:spcAft>
                <a:spcPts val="600"/>
              </a:spcAft>
              <a:buClr>
                <a:srgbClr val="E35929"/>
              </a:buClr>
              <a:buFont typeface="Arial"/>
              <a:buNone/>
              <a:tabLst/>
              <a:defRPr sz="10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ctr" defTabSz="457189" rtl="0" eaLnBrk="1" latinLnBrk="0" hangingPunct="1">
              <a:spcBef>
                <a:spcPct val="20000"/>
              </a:spcBef>
              <a:buClr>
                <a:schemeClr val="accent2"/>
              </a:buClr>
              <a:buFont typeface="Arial"/>
              <a:buNone/>
              <a:tabLst/>
              <a:defRPr sz="1000" kern="1200">
                <a:solidFill>
                  <a:schemeClr val="tx1">
                    <a:tint val="75000"/>
                  </a:schemeClr>
                </a:solidFill>
                <a:latin typeface="+mn-lt"/>
                <a:ea typeface="+mn-ea"/>
                <a:cs typeface="+mn-cs"/>
              </a:defRPr>
            </a:lvl5pPr>
            <a:lvl6pPr marL="2285943"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132"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320"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509"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667" dirty="0">
              <a:solidFill>
                <a:schemeClr val="bg1"/>
              </a:solidFill>
            </a:endParaRPr>
          </a:p>
        </p:txBody>
      </p:sp>
      <p:sp>
        <p:nvSpPr>
          <p:cNvPr id="16"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sp>
        <p:nvSpPr>
          <p:cNvPr id="12" name="Footer Placeholder 3">
            <a:extLst>
              <a:ext uri="{FF2B5EF4-FFF2-40B4-BE49-F238E27FC236}">
                <a16:creationId xmlns:a16="http://schemas.microsoft.com/office/drawing/2014/main" id="{9A191117-97BC-5147-B39A-5F367C29C2AF}"/>
              </a:ext>
            </a:extLst>
          </p:cNvPr>
          <p:cNvSpPr txBox="1">
            <a:spLocks/>
          </p:cNvSpPr>
          <p:nvPr/>
        </p:nvSpPr>
        <p:spPr>
          <a:xfrm>
            <a:off x="5867400" y="6262881"/>
            <a:ext cx="4087482" cy="332340"/>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800" dirty="0">
                <a:solidFill>
                  <a:srgbClr val="898B8E"/>
                </a:solidFill>
                <a:latin typeface="+mn-lt"/>
                <a:cs typeface="Arial"/>
              </a:rPr>
              <a:t>CONFIDENTIAL – Contains proprietary information. Not intended for external distribution.</a:t>
            </a:r>
          </a:p>
        </p:txBody>
      </p:sp>
      <p:pic>
        <p:nvPicPr>
          <p:cNvPr id="9" name="Picture 8">
            <a:extLst>
              <a:ext uri="{FF2B5EF4-FFF2-40B4-BE49-F238E27FC236}">
                <a16:creationId xmlns:a16="http://schemas.microsoft.com/office/drawing/2014/main" id="{7A464C3C-E70B-7D4F-83E4-C65A75FED9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5217" y="6227249"/>
            <a:ext cx="855823" cy="365345"/>
          </a:xfrm>
          <a:prstGeom prst="rect">
            <a:avLst/>
          </a:prstGeom>
        </p:spPr>
      </p:pic>
    </p:spTree>
    <p:extLst>
      <p:ext uri="{BB962C8B-B14F-4D97-AF65-F5344CB8AC3E}">
        <p14:creationId xmlns:p14="http://schemas.microsoft.com/office/powerpoint/2010/main" val="1802330641"/>
      </p:ext>
    </p:extLst>
  </p:cSld>
  <p:clrMapOvr>
    <a:masterClrMapping/>
  </p:clrMapOvr>
  <p:extLst>
    <p:ext uri="{DCECCB84-F9BA-43D5-87BE-67443E8EF086}">
      <p15:sldGuideLst xmlns:p15="http://schemas.microsoft.com/office/powerpoint/2012/main">
        <p15:guide id="1" pos="3840">
          <p15:clr>
            <a:srgbClr val="A4A3A4"/>
          </p15:clr>
        </p15:guide>
        <p15:guide id="2" orient="horz" pos="2160">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7E2A2-A494-EEE2-7288-01B1A439A57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8D18DD-6795-96B7-7F2B-82E15F5F3D5E}"/>
              </a:ext>
            </a:extLst>
          </p:cNvPr>
          <p:cNvSpPr>
            <a:spLocks noGrp="1"/>
          </p:cNvSpPr>
          <p:nvPr>
            <p:ph type="pic" idx="1"/>
          </p:nvPr>
        </p:nvSpPr>
        <p:spPr>
          <a:xfrm>
            <a:off x="5183188" y="987425"/>
            <a:ext cx="6172200" cy="434195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9620C6-F503-EA06-8B62-30D673E6C2FE}"/>
              </a:ext>
            </a:extLst>
          </p:cNvPr>
          <p:cNvSpPr>
            <a:spLocks noGrp="1"/>
          </p:cNvSpPr>
          <p:nvPr>
            <p:ph type="body" sz="half" idx="2"/>
          </p:nvPr>
        </p:nvSpPr>
        <p:spPr>
          <a:xfrm>
            <a:off x="839788" y="2057400"/>
            <a:ext cx="3932237" cy="327198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2C71DD37-F9CC-5A82-F82A-3ECBE2A124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4147697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CB858-5B2A-84F1-FFEB-3762A6E81A7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6C81FD-F4D2-1EF9-1ED5-7CA0F84C6CEB}"/>
              </a:ext>
            </a:extLst>
          </p:cNvPr>
          <p:cNvSpPr>
            <a:spLocks noGrp="1"/>
          </p:cNvSpPr>
          <p:nvPr>
            <p:ph type="body" orient="vert" idx="1"/>
          </p:nvPr>
        </p:nvSpPr>
        <p:spPr>
          <a:xfrm>
            <a:off x="838200" y="1825625"/>
            <a:ext cx="10515600" cy="329132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0245BB-0523-F9B3-DF58-86FC530920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593921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9830FC-0781-4E07-7D4F-340279A0CBAE}"/>
              </a:ext>
            </a:extLst>
          </p:cNvPr>
          <p:cNvSpPr>
            <a:spLocks noGrp="1"/>
          </p:cNvSpPr>
          <p:nvPr>
            <p:ph type="title" orient="vert"/>
          </p:nvPr>
        </p:nvSpPr>
        <p:spPr>
          <a:xfrm>
            <a:off x="8724900" y="365125"/>
            <a:ext cx="2628900" cy="4973493"/>
          </a:xfrm>
          <a:prstGeom prst="rect">
            <a:avLst/>
          </a:prstGeo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F0DCCF5-99E9-A9EB-5019-B651466914F9}"/>
              </a:ext>
            </a:extLst>
          </p:cNvPr>
          <p:cNvSpPr>
            <a:spLocks noGrp="1"/>
          </p:cNvSpPr>
          <p:nvPr>
            <p:ph type="body" orient="vert" idx="1"/>
          </p:nvPr>
        </p:nvSpPr>
        <p:spPr>
          <a:xfrm>
            <a:off x="838200" y="365125"/>
            <a:ext cx="7734300" cy="4770293"/>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1F1B103-44E2-E4CD-6265-CEDC3132C8D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3619821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5B401-EB22-0B2C-0A8E-C400C279EED5}"/>
              </a:ext>
            </a:extLst>
          </p:cNvPr>
          <p:cNvSpPr>
            <a:spLocks noGrp="1"/>
          </p:cNvSpPr>
          <p:nvPr>
            <p:ph type="title"/>
          </p:nvPr>
        </p:nvSpPr>
        <p:spPr>
          <a:xfrm>
            <a:off x="4934308" y="240670"/>
            <a:ext cx="6622341" cy="3896324"/>
          </a:xfrm>
          <a:prstGeom prst="rect">
            <a:avLst/>
          </a:prstGeo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C3BAF6FE-7187-4B96-8ABE-74D926AE5E2D}"/>
              </a:ext>
            </a:extLst>
          </p:cNvPr>
          <p:cNvSpPr>
            <a:spLocks noGrp="1"/>
          </p:cNvSpPr>
          <p:nvPr>
            <p:ph type="sldNum" sz="quarter" idx="12"/>
          </p:nvPr>
        </p:nvSpPr>
        <p:spPr>
          <a:xfrm>
            <a:off x="9350071" y="5457852"/>
            <a:ext cx="2743200" cy="365125"/>
          </a:xfrm>
          <a:prstGeom prst="rect">
            <a:avLst/>
          </a:prstGeom>
        </p:spPr>
        <p:txBody>
          <a:bodyPr/>
          <a:lstStyle>
            <a:lvl1pPr>
              <a:defRPr>
                <a:solidFill>
                  <a:srgbClr val="00387C"/>
                </a:solidFill>
              </a:defRPr>
            </a:lvl1pPr>
          </a:lstStyle>
          <a:p>
            <a:fld id="{272BC022-4C93-5A47-8135-F024B6455315}" type="slidenum">
              <a:rPr lang="en-US" smtClean="0"/>
              <a:pPr/>
              <a:t>‹#›</a:t>
            </a:fld>
            <a:endParaRPr lang="en-US" dirty="0"/>
          </a:p>
        </p:txBody>
      </p:sp>
    </p:spTree>
    <p:extLst>
      <p:ext uri="{BB962C8B-B14F-4D97-AF65-F5344CB8AC3E}">
        <p14:creationId xmlns:p14="http://schemas.microsoft.com/office/powerpoint/2010/main" val="3645894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53ABDF-CC1A-4A3E-A903-F68D76CEF077}"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B1ED6-0A2C-4E70-9E6F-BE14F602F846}" type="slidenum">
              <a:rPr lang="en-US" smtClean="0"/>
              <a:t>‹#›</a:t>
            </a:fld>
            <a:endParaRPr lang="en-US"/>
          </a:p>
        </p:txBody>
      </p:sp>
    </p:spTree>
    <p:extLst>
      <p:ext uri="{BB962C8B-B14F-4D97-AF65-F5344CB8AC3E}">
        <p14:creationId xmlns:p14="http://schemas.microsoft.com/office/powerpoint/2010/main" val="399788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53ABDF-CC1A-4A3E-A903-F68D76CEF077}"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B1ED6-0A2C-4E70-9E6F-BE14F602F846}" type="slidenum">
              <a:rPr lang="en-US" smtClean="0"/>
              <a:t>‹#›</a:t>
            </a:fld>
            <a:endParaRPr lang="en-US"/>
          </a:p>
        </p:txBody>
      </p:sp>
    </p:spTree>
    <p:extLst>
      <p:ext uri="{BB962C8B-B14F-4D97-AF65-F5344CB8AC3E}">
        <p14:creationId xmlns:p14="http://schemas.microsoft.com/office/powerpoint/2010/main" val="1373274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53ABDF-CC1A-4A3E-A903-F68D76CEF077}"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B1ED6-0A2C-4E70-9E6F-BE14F602F846}" type="slidenum">
              <a:rPr lang="en-US" smtClean="0"/>
              <a:t>‹#›</a:t>
            </a:fld>
            <a:endParaRPr lang="en-US"/>
          </a:p>
        </p:txBody>
      </p:sp>
    </p:spTree>
    <p:extLst>
      <p:ext uri="{BB962C8B-B14F-4D97-AF65-F5344CB8AC3E}">
        <p14:creationId xmlns:p14="http://schemas.microsoft.com/office/powerpoint/2010/main" val="685910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53ABDF-CC1A-4A3E-A903-F68D76CEF077}"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B1ED6-0A2C-4E70-9E6F-BE14F602F846}" type="slidenum">
              <a:rPr lang="en-US" smtClean="0"/>
              <a:t>‹#›</a:t>
            </a:fld>
            <a:endParaRPr lang="en-US"/>
          </a:p>
        </p:txBody>
      </p:sp>
    </p:spTree>
    <p:extLst>
      <p:ext uri="{BB962C8B-B14F-4D97-AF65-F5344CB8AC3E}">
        <p14:creationId xmlns:p14="http://schemas.microsoft.com/office/powerpoint/2010/main" val="14286554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53ABDF-CC1A-4A3E-A903-F68D76CEF077}" type="datetimeFigureOut">
              <a:rPr lang="en-US" smtClean="0"/>
              <a:t>3/2/2026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BB1ED6-0A2C-4E70-9E6F-BE14F602F846}" type="slidenum">
              <a:rPr lang="en-US" smtClean="0"/>
              <a:t>‹#›</a:t>
            </a:fld>
            <a:endParaRPr lang="en-US"/>
          </a:p>
        </p:txBody>
      </p:sp>
    </p:spTree>
    <p:extLst>
      <p:ext uri="{BB962C8B-B14F-4D97-AF65-F5344CB8AC3E}">
        <p14:creationId xmlns:p14="http://schemas.microsoft.com/office/powerpoint/2010/main" val="10924236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53ABDF-CC1A-4A3E-A903-F68D76CEF077}" type="datetimeFigureOut">
              <a:rPr lang="en-US" smtClean="0"/>
              <a:t>3/2/2026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BB1ED6-0A2C-4E70-9E6F-BE14F602F846}" type="slidenum">
              <a:rPr lang="en-US" smtClean="0"/>
              <a:t>‹#›</a:t>
            </a:fld>
            <a:endParaRPr lang="en-US"/>
          </a:p>
        </p:txBody>
      </p:sp>
    </p:spTree>
    <p:extLst>
      <p:ext uri="{BB962C8B-B14F-4D97-AF65-F5344CB8AC3E}">
        <p14:creationId xmlns:p14="http://schemas.microsoft.com/office/powerpoint/2010/main" val="2468077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range - Oversized">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C95CE3-57D6-4048-AB4B-E30B140FBDC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712"/>
          <a:stretch/>
        </p:blipFill>
        <p:spPr>
          <a:xfrm>
            <a:off x="0" y="0"/>
            <a:ext cx="12192000" cy="5711843"/>
          </a:xfrm>
          <a:prstGeom prst="rect">
            <a:avLst/>
          </a:prstGeom>
        </p:spPr>
      </p:pic>
      <p:sp>
        <p:nvSpPr>
          <p:cNvPr id="8" name="Title 1"/>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100000"/>
              </a:lnSpc>
              <a:defRPr sz="5400" b="1" kern="600" spc="-4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Rectangle 4">
            <a:extLst>
              <a:ext uri="{FF2B5EF4-FFF2-40B4-BE49-F238E27FC236}">
                <a16:creationId xmlns:a16="http://schemas.microsoft.com/office/drawing/2014/main" id="{A524D40D-FB95-9C45-9A43-9331A6B7271B}"/>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p>
        </p:txBody>
      </p:sp>
      <p:sp>
        <p:nvSpPr>
          <p:cNvPr id="7" name="Subtitle 2">
            <a:extLst>
              <a:ext uri="{FF2B5EF4-FFF2-40B4-BE49-F238E27FC236}">
                <a16:creationId xmlns:a16="http://schemas.microsoft.com/office/drawing/2014/main" id="{39722ED7-9F65-AB40-A50C-0756C8A60E8C}"/>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tx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0" name="Subtitle 2">
            <a:extLst>
              <a:ext uri="{FF2B5EF4-FFF2-40B4-BE49-F238E27FC236}">
                <a16:creationId xmlns:a16="http://schemas.microsoft.com/office/drawing/2014/main" id="{39722ED7-9F65-AB40-A50C-0756C8A60E8C}"/>
              </a:ext>
            </a:extLst>
          </p:cNvPr>
          <p:cNvSpPr txBox="1">
            <a:spLocks/>
          </p:cNvSpPr>
          <p:nvPr/>
        </p:nvSpPr>
        <p:spPr>
          <a:xfrm>
            <a:off x="628652" y="4867874"/>
            <a:ext cx="5906553" cy="611687"/>
          </a:xfrm>
          <a:prstGeom prst="rect">
            <a:avLst/>
          </a:prstGeom>
        </p:spPr>
        <p:txBody>
          <a:bodyPr vert="horz" lIns="0" tIns="0" rIns="0" bIns="0" rtlCol="0" anchor="ctr">
            <a:noAutofit/>
          </a:bodyPr>
          <a:lstStyle>
            <a:lvl1pPr marL="0" indent="0" algn="l" defTabSz="457189" rtl="0" eaLnBrk="1" latinLnBrk="0" hangingPunct="1">
              <a:lnSpc>
                <a:spcPct val="110000"/>
              </a:lnSpc>
              <a:spcBef>
                <a:spcPts val="0"/>
              </a:spcBef>
              <a:spcAft>
                <a:spcPts val="600"/>
              </a:spcAft>
              <a:buClr>
                <a:srgbClr val="E35929"/>
              </a:buClr>
              <a:buFont typeface="Arial" panose="020B0604020202020204" pitchFamily="34" charset="0"/>
              <a:buNone/>
              <a:tabLst/>
              <a:defRPr sz="1200" b="0" kern="1200">
                <a:solidFill>
                  <a:schemeClr val="accent3"/>
                </a:solidFill>
                <a:latin typeface="Arial" panose="020B0604020202020204" pitchFamily="34" charset="0"/>
                <a:ea typeface="+mn-ea"/>
                <a:cs typeface="Arial" panose="020B0604020202020204" pitchFamily="34" charset="0"/>
              </a:defRPr>
            </a:lvl1pPr>
            <a:lvl2pPr marL="457189" indent="0" algn="ctr" defTabSz="457189" rtl="0" eaLnBrk="1" latinLnBrk="0" hangingPunct="1">
              <a:lnSpc>
                <a:spcPct val="110000"/>
              </a:lnSpc>
              <a:spcBef>
                <a:spcPts val="0"/>
              </a:spcBef>
              <a:spcAft>
                <a:spcPts val="600"/>
              </a:spcAft>
              <a:buClr>
                <a:srgbClr val="E35929"/>
              </a:buClr>
              <a:buFont typeface="Courier New" panose="02070309020205020404" pitchFamily="49" charset="0"/>
              <a:buNone/>
              <a:tabLst/>
              <a:defRPr sz="1400" kern="1200">
                <a:solidFill>
                  <a:schemeClr val="tx1">
                    <a:tint val="75000"/>
                  </a:schemeClr>
                </a:solidFill>
                <a:latin typeface="Arial" panose="020B0604020202020204" pitchFamily="34" charset="0"/>
                <a:ea typeface="+mn-ea"/>
                <a:cs typeface="Arial" panose="020B0604020202020204" pitchFamily="34" charset="0"/>
              </a:defRPr>
            </a:lvl2pPr>
            <a:lvl3pPr marL="914378" indent="0" algn="ctr" defTabSz="457189" rtl="0" eaLnBrk="1" latinLnBrk="0" hangingPunct="1">
              <a:lnSpc>
                <a:spcPct val="100000"/>
              </a:lnSpc>
              <a:spcBef>
                <a:spcPts val="0"/>
              </a:spcBef>
              <a:spcAft>
                <a:spcPts val="600"/>
              </a:spcAft>
              <a:buClr>
                <a:srgbClr val="E35929"/>
              </a:buClr>
              <a:buFont typeface="Wingdings" pitchFamily="2" charset="2"/>
              <a:buNone/>
              <a:tabLst/>
              <a:defRPr sz="12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ctr" defTabSz="457189" rtl="0" eaLnBrk="1" latinLnBrk="0" hangingPunct="1">
              <a:lnSpc>
                <a:spcPct val="100000"/>
              </a:lnSpc>
              <a:spcBef>
                <a:spcPts val="0"/>
              </a:spcBef>
              <a:spcAft>
                <a:spcPts val="600"/>
              </a:spcAft>
              <a:buClr>
                <a:srgbClr val="E35929"/>
              </a:buClr>
              <a:buFont typeface="Arial"/>
              <a:buNone/>
              <a:tabLst/>
              <a:defRPr sz="10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ctr" defTabSz="457189" rtl="0" eaLnBrk="1" latinLnBrk="0" hangingPunct="1">
              <a:spcBef>
                <a:spcPct val="20000"/>
              </a:spcBef>
              <a:buClr>
                <a:schemeClr val="accent2"/>
              </a:buClr>
              <a:buFont typeface="Arial"/>
              <a:buNone/>
              <a:tabLst/>
              <a:defRPr sz="1000" kern="1200">
                <a:solidFill>
                  <a:schemeClr val="tx1">
                    <a:tint val="75000"/>
                  </a:schemeClr>
                </a:solidFill>
                <a:latin typeface="+mn-lt"/>
                <a:ea typeface="+mn-ea"/>
                <a:cs typeface="+mn-cs"/>
              </a:defRPr>
            </a:lvl5pPr>
            <a:lvl6pPr marL="2285943"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132"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320"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509"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667" dirty="0">
              <a:solidFill>
                <a:schemeClr val="bg1"/>
              </a:solidFill>
            </a:endParaRPr>
          </a:p>
        </p:txBody>
      </p:sp>
      <p:sp>
        <p:nvSpPr>
          <p:cNvPr id="16"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sp>
        <p:nvSpPr>
          <p:cNvPr id="12" name="Footer Placeholder 3">
            <a:extLst>
              <a:ext uri="{FF2B5EF4-FFF2-40B4-BE49-F238E27FC236}">
                <a16:creationId xmlns:a16="http://schemas.microsoft.com/office/drawing/2014/main" id="{9A191117-97BC-5147-B39A-5F367C29C2AF}"/>
              </a:ext>
            </a:extLst>
          </p:cNvPr>
          <p:cNvSpPr txBox="1">
            <a:spLocks/>
          </p:cNvSpPr>
          <p:nvPr/>
        </p:nvSpPr>
        <p:spPr>
          <a:xfrm>
            <a:off x="5867400" y="6262881"/>
            <a:ext cx="4087482" cy="332340"/>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800" dirty="0">
                <a:solidFill>
                  <a:srgbClr val="898B8E"/>
                </a:solidFill>
                <a:latin typeface="+mn-lt"/>
                <a:cs typeface="Arial"/>
              </a:rPr>
              <a:t>CONFIDENTIAL – Contains proprietary information. Not intended for external distribution.</a:t>
            </a:r>
          </a:p>
        </p:txBody>
      </p:sp>
      <p:pic>
        <p:nvPicPr>
          <p:cNvPr id="9" name="Picture 8">
            <a:extLst>
              <a:ext uri="{FF2B5EF4-FFF2-40B4-BE49-F238E27FC236}">
                <a16:creationId xmlns:a16="http://schemas.microsoft.com/office/drawing/2014/main" id="{7A464C3C-E70B-7D4F-83E4-C65A75FED9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5217" y="6227249"/>
            <a:ext cx="855823" cy="365345"/>
          </a:xfrm>
          <a:prstGeom prst="rect">
            <a:avLst/>
          </a:prstGeom>
        </p:spPr>
      </p:pic>
    </p:spTree>
    <p:extLst>
      <p:ext uri="{BB962C8B-B14F-4D97-AF65-F5344CB8AC3E}">
        <p14:creationId xmlns:p14="http://schemas.microsoft.com/office/powerpoint/2010/main" val="1112949023"/>
      </p:ext>
    </p:extLst>
  </p:cSld>
  <p:clrMapOvr>
    <a:masterClrMapping/>
  </p:clrMapOvr>
  <p:extLst>
    <p:ext uri="{DCECCB84-F9BA-43D5-87BE-67443E8EF086}">
      <p15:sldGuideLst xmlns:p15="http://schemas.microsoft.com/office/powerpoint/2012/main">
        <p15:guide id="1" pos="3840">
          <p15:clr>
            <a:srgbClr val="A4A3A4"/>
          </p15:clr>
        </p15:guide>
        <p15:guide id="2" orient="horz" pos="2160">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3ABDF-CC1A-4A3E-A903-F68D76CEF077}" type="datetimeFigureOut">
              <a:rPr lang="en-US" smtClean="0"/>
              <a:t>3/2/2026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BB1ED6-0A2C-4E70-9E6F-BE14F602F846}" type="slidenum">
              <a:rPr lang="en-US" smtClean="0"/>
              <a:t>‹#›</a:t>
            </a:fld>
            <a:endParaRPr lang="en-US"/>
          </a:p>
        </p:txBody>
      </p:sp>
    </p:spTree>
    <p:extLst>
      <p:ext uri="{BB962C8B-B14F-4D97-AF65-F5344CB8AC3E}">
        <p14:creationId xmlns:p14="http://schemas.microsoft.com/office/powerpoint/2010/main" val="19707618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53ABDF-CC1A-4A3E-A903-F68D76CEF077}"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B1ED6-0A2C-4E70-9E6F-BE14F602F846}" type="slidenum">
              <a:rPr lang="en-US" smtClean="0"/>
              <a:t>‹#›</a:t>
            </a:fld>
            <a:endParaRPr lang="en-US"/>
          </a:p>
        </p:txBody>
      </p:sp>
    </p:spTree>
    <p:extLst>
      <p:ext uri="{BB962C8B-B14F-4D97-AF65-F5344CB8AC3E}">
        <p14:creationId xmlns:p14="http://schemas.microsoft.com/office/powerpoint/2010/main" val="4003841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53ABDF-CC1A-4A3E-A903-F68D76CEF077}" type="datetimeFigureOut">
              <a:rPr lang="en-US" smtClean="0"/>
              <a:t>3/2/2026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BB1ED6-0A2C-4E70-9E6F-BE14F602F846}" type="slidenum">
              <a:rPr lang="en-US" smtClean="0"/>
              <a:t>‹#›</a:t>
            </a:fld>
            <a:endParaRPr lang="en-US"/>
          </a:p>
        </p:txBody>
      </p:sp>
    </p:spTree>
    <p:extLst>
      <p:ext uri="{BB962C8B-B14F-4D97-AF65-F5344CB8AC3E}">
        <p14:creationId xmlns:p14="http://schemas.microsoft.com/office/powerpoint/2010/main" val="7627838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53ABDF-CC1A-4A3E-A903-F68D76CEF077}"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B1ED6-0A2C-4E70-9E6F-BE14F602F846}" type="slidenum">
              <a:rPr lang="en-US" smtClean="0"/>
              <a:t>‹#›</a:t>
            </a:fld>
            <a:endParaRPr lang="en-US"/>
          </a:p>
        </p:txBody>
      </p:sp>
    </p:spTree>
    <p:extLst>
      <p:ext uri="{BB962C8B-B14F-4D97-AF65-F5344CB8AC3E}">
        <p14:creationId xmlns:p14="http://schemas.microsoft.com/office/powerpoint/2010/main" val="28560713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53ABDF-CC1A-4A3E-A903-F68D76CEF077}" type="datetimeFigureOut">
              <a:rPr lang="en-US" smtClean="0"/>
              <a:t>3/2/2026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BB1ED6-0A2C-4E70-9E6F-BE14F602F846}" type="slidenum">
              <a:rPr lang="en-US" smtClean="0"/>
              <a:t>‹#›</a:t>
            </a:fld>
            <a:endParaRPr lang="en-US"/>
          </a:p>
        </p:txBody>
      </p:sp>
    </p:spTree>
    <p:extLst>
      <p:ext uri="{BB962C8B-B14F-4D97-AF65-F5344CB8AC3E}">
        <p14:creationId xmlns:p14="http://schemas.microsoft.com/office/powerpoint/2010/main" val="1690982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Light Gray Backgroun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825B2DF-E46F-D348-9838-B0F5F47A56ED}"/>
              </a:ext>
            </a:extLst>
          </p:cNvPr>
          <p:cNvSpPr>
            <a:spLocks noGrp="1"/>
          </p:cNvSpPr>
          <p:nvPr>
            <p:ph type="title"/>
          </p:nvPr>
        </p:nvSpPr>
        <p:spPr>
          <a:xfrm>
            <a:off x="609600" y="331155"/>
            <a:ext cx="10972800" cy="1082439"/>
          </a:xfrm>
          <a:prstGeom prst="rect">
            <a:avLst/>
          </a:prstGeom>
        </p:spPr>
        <p:txBody>
          <a:bodyPr/>
          <a:lstStyle/>
          <a:p>
            <a:r>
              <a:rPr lang="en-US"/>
              <a:t>Click to edit Master title style</a:t>
            </a:r>
            <a:endParaRPr lang="en-US" dirty="0"/>
          </a:p>
        </p:txBody>
      </p:sp>
      <p:sp>
        <p:nvSpPr>
          <p:cNvPr id="17" name="Text Placeholder 17">
            <a:extLst>
              <a:ext uri="{FF2B5EF4-FFF2-40B4-BE49-F238E27FC236}">
                <a16:creationId xmlns:a16="http://schemas.microsoft.com/office/drawing/2014/main" id="{63CD7C5F-0754-844D-A178-E5A0C858A38C}"/>
              </a:ext>
            </a:extLst>
          </p:cNvPr>
          <p:cNvSpPr>
            <a:spLocks noGrp="1"/>
          </p:cNvSpPr>
          <p:nvPr>
            <p:ph idx="1"/>
          </p:nvPr>
        </p:nvSpPr>
        <p:spPr>
          <a:xfrm>
            <a:off x="609600" y="1658299"/>
            <a:ext cx="10515600" cy="407063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0965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olid Navy">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6D046BA-6C73-1C44-A575-006C5E118A64}"/>
              </a:ext>
            </a:extLst>
          </p:cNvPr>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100000"/>
              </a:lnSpc>
              <a:defRPr sz="5400"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08F68877-F14C-1447-8D46-EA5EFC557BC1}"/>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chemeClr val="tx1"/>
              </a:solidFill>
            </a:endParaRPr>
          </a:p>
        </p:txBody>
      </p:sp>
      <p:sp>
        <p:nvSpPr>
          <p:cNvPr id="8" name="Subtitle 2">
            <a:extLst>
              <a:ext uri="{FF2B5EF4-FFF2-40B4-BE49-F238E27FC236}">
                <a16:creationId xmlns:a16="http://schemas.microsoft.com/office/drawing/2014/main" id="{39722ED7-9F65-AB40-A50C-0756C8A60E8C}"/>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tx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3"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sp>
        <p:nvSpPr>
          <p:cNvPr id="11" name="Footer Placeholder 3">
            <a:extLst>
              <a:ext uri="{FF2B5EF4-FFF2-40B4-BE49-F238E27FC236}">
                <a16:creationId xmlns:a16="http://schemas.microsoft.com/office/drawing/2014/main" id="{63853D8B-DEA7-0E45-9FB7-D29E14B8F2CB}"/>
              </a:ext>
            </a:extLst>
          </p:cNvPr>
          <p:cNvSpPr txBox="1">
            <a:spLocks/>
          </p:cNvSpPr>
          <p:nvPr/>
        </p:nvSpPr>
        <p:spPr>
          <a:xfrm>
            <a:off x="5867400" y="6262881"/>
            <a:ext cx="4087482" cy="332340"/>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800" dirty="0">
                <a:solidFill>
                  <a:srgbClr val="898B8E"/>
                </a:solidFill>
                <a:latin typeface="+mn-lt"/>
                <a:cs typeface="Arial"/>
              </a:rPr>
              <a:t>CONFIDENTIAL – Contains proprietary information. Not intended for external distribution.</a:t>
            </a:r>
          </a:p>
        </p:txBody>
      </p:sp>
      <p:pic>
        <p:nvPicPr>
          <p:cNvPr id="9" name="Picture 8">
            <a:extLst>
              <a:ext uri="{FF2B5EF4-FFF2-40B4-BE49-F238E27FC236}">
                <a16:creationId xmlns:a16="http://schemas.microsoft.com/office/drawing/2014/main" id="{F760836E-04ED-E74E-80C2-62C3EC05A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05217" y="6227249"/>
            <a:ext cx="855823" cy="365345"/>
          </a:xfrm>
          <a:prstGeom prst="rect">
            <a:avLst/>
          </a:prstGeom>
        </p:spPr>
      </p:pic>
    </p:spTree>
    <p:extLst>
      <p:ext uri="{BB962C8B-B14F-4D97-AF65-F5344CB8AC3E}">
        <p14:creationId xmlns:p14="http://schemas.microsoft.com/office/powerpoint/2010/main" val="2315926391"/>
      </p:ext>
    </p:extLst>
  </p:cSld>
  <p:clrMapOvr>
    <a:masterClrMapping/>
  </p:clrMapOvr>
  <p:extLst>
    <p:ext uri="{DCECCB84-F9BA-43D5-87BE-67443E8EF086}">
      <p15:sldGuideLst xmlns:p15="http://schemas.microsoft.com/office/powerpoint/2012/main">
        <p15:guide id="1" orient="horz" pos="2160">
          <p15:clr>
            <a:srgbClr val="A4A3A4"/>
          </p15:clr>
        </p15:guide>
        <p15:guide id="2" pos="3840">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avy - Corners">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E85037-C526-9444-A4FE-BD9F6C38B5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5838329"/>
          </a:xfrm>
          <a:prstGeom prst="rect">
            <a:avLst/>
          </a:prstGeom>
        </p:spPr>
      </p:pic>
      <p:sp>
        <p:nvSpPr>
          <p:cNvPr id="6" name="Title 1">
            <a:extLst>
              <a:ext uri="{FF2B5EF4-FFF2-40B4-BE49-F238E27FC236}">
                <a16:creationId xmlns:a16="http://schemas.microsoft.com/office/drawing/2014/main" id="{86D046BA-6C73-1C44-A575-006C5E118A64}"/>
              </a:ext>
            </a:extLst>
          </p:cNvPr>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100000"/>
              </a:lnSpc>
              <a:defRPr sz="5400"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08F68877-F14C-1447-8D46-EA5EFC557BC1}"/>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chemeClr val="tx1"/>
              </a:solidFill>
            </a:endParaRPr>
          </a:p>
        </p:txBody>
      </p:sp>
      <p:sp>
        <p:nvSpPr>
          <p:cNvPr id="8" name="Subtitle 2">
            <a:extLst>
              <a:ext uri="{FF2B5EF4-FFF2-40B4-BE49-F238E27FC236}">
                <a16:creationId xmlns:a16="http://schemas.microsoft.com/office/drawing/2014/main" id="{39722ED7-9F65-AB40-A50C-0756C8A60E8C}"/>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tx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3"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sp>
        <p:nvSpPr>
          <p:cNvPr id="11" name="Footer Placeholder 3">
            <a:extLst>
              <a:ext uri="{FF2B5EF4-FFF2-40B4-BE49-F238E27FC236}">
                <a16:creationId xmlns:a16="http://schemas.microsoft.com/office/drawing/2014/main" id="{63853D8B-DEA7-0E45-9FB7-D29E14B8F2CB}"/>
              </a:ext>
            </a:extLst>
          </p:cNvPr>
          <p:cNvSpPr txBox="1">
            <a:spLocks/>
          </p:cNvSpPr>
          <p:nvPr/>
        </p:nvSpPr>
        <p:spPr>
          <a:xfrm>
            <a:off x="5867400" y="6262881"/>
            <a:ext cx="4087482" cy="332340"/>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800" dirty="0">
                <a:solidFill>
                  <a:srgbClr val="898B8E"/>
                </a:solidFill>
                <a:latin typeface="+mn-lt"/>
                <a:cs typeface="Arial"/>
              </a:rPr>
              <a:t>CONFIDENTIAL – Contains proprietary information. Not intended for external distribution.</a:t>
            </a:r>
          </a:p>
        </p:txBody>
      </p:sp>
      <p:pic>
        <p:nvPicPr>
          <p:cNvPr id="9" name="Picture 8">
            <a:extLst>
              <a:ext uri="{FF2B5EF4-FFF2-40B4-BE49-F238E27FC236}">
                <a16:creationId xmlns:a16="http://schemas.microsoft.com/office/drawing/2014/main" id="{F760836E-04ED-E74E-80C2-62C3EC05AD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5217" y="6227249"/>
            <a:ext cx="855823" cy="365345"/>
          </a:xfrm>
          <a:prstGeom prst="rect">
            <a:avLst/>
          </a:prstGeom>
        </p:spPr>
      </p:pic>
    </p:spTree>
    <p:extLst>
      <p:ext uri="{BB962C8B-B14F-4D97-AF65-F5344CB8AC3E}">
        <p14:creationId xmlns:p14="http://schemas.microsoft.com/office/powerpoint/2010/main" val="2968825799"/>
      </p:ext>
    </p:extLst>
  </p:cSld>
  <p:clrMapOvr>
    <a:masterClrMapping/>
  </p:clrMapOvr>
  <p:extLst>
    <p:ext uri="{DCECCB84-F9BA-43D5-87BE-67443E8EF086}">
      <p15:sldGuideLst xmlns:p15="http://schemas.microsoft.com/office/powerpoint/2012/main">
        <p15:guide id="1" orient="horz" pos="2160">
          <p15:clr>
            <a:srgbClr val="A4A3A4"/>
          </p15:clr>
        </p15:guide>
        <p15:guide id="2" pos="3840">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avy - Diamonds">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A76665-72D4-3843-A9A4-7D2FB48C77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86D046BA-6C73-1C44-A575-006C5E118A64}"/>
              </a:ext>
            </a:extLst>
          </p:cNvPr>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100000"/>
              </a:lnSpc>
              <a:defRPr sz="5400"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08F68877-F14C-1447-8D46-EA5EFC557BC1}"/>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chemeClr val="tx1"/>
              </a:solidFill>
            </a:endParaRPr>
          </a:p>
        </p:txBody>
      </p:sp>
      <p:sp>
        <p:nvSpPr>
          <p:cNvPr id="8" name="Subtitle 2">
            <a:extLst>
              <a:ext uri="{FF2B5EF4-FFF2-40B4-BE49-F238E27FC236}">
                <a16:creationId xmlns:a16="http://schemas.microsoft.com/office/drawing/2014/main" id="{39722ED7-9F65-AB40-A50C-0756C8A60E8C}"/>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tx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3"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sp>
        <p:nvSpPr>
          <p:cNvPr id="11" name="Footer Placeholder 3">
            <a:extLst>
              <a:ext uri="{FF2B5EF4-FFF2-40B4-BE49-F238E27FC236}">
                <a16:creationId xmlns:a16="http://schemas.microsoft.com/office/drawing/2014/main" id="{63853D8B-DEA7-0E45-9FB7-D29E14B8F2CB}"/>
              </a:ext>
            </a:extLst>
          </p:cNvPr>
          <p:cNvSpPr txBox="1">
            <a:spLocks/>
          </p:cNvSpPr>
          <p:nvPr/>
        </p:nvSpPr>
        <p:spPr>
          <a:xfrm>
            <a:off x="5867400" y="6262881"/>
            <a:ext cx="4087482" cy="332340"/>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800" dirty="0">
                <a:solidFill>
                  <a:srgbClr val="898B8E"/>
                </a:solidFill>
                <a:latin typeface="+mn-lt"/>
                <a:cs typeface="Arial"/>
              </a:rPr>
              <a:t>CONFIDENTIAL – Contains proprietary information. Not intended for external distribution.</a:t>
            </a:r>
          </a:p>
        </p:txBody>
      </p:sp>
      <p:pic>
        <p:nvPicPr>
          <p:cNvPr id="9" name="Picture 8">
            <a:extLst>
              <a:ext uri="{FF2B5EF4-FFF2-40B4-BE49-F238E27FC236}">
                <a16:creationId xmlns:a16="http://schemas.microsoft.com/office/drawing/2014/main" id="{F760836E-04ED-E74E-80C2-62C3EC05AD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5217" y="6227249"/>
            <a:ext cx="855823" cy="365345"/>
          </a:xfrm>
          <a:prstGeom prst="rect">
            <a:avLst/>
          </a:prstGeom>
        </p:spPr>
      </p:pic>
    </p:spTree>
    <p:extLst>
      <p:ext uri="{BB962C8B-B14F-4D97-AF65-F5344CB8AC3E}">
        <p14:creationId xmlns:p14="http://schemas.microsoft.com/office/powerpoint/2010/main" val="3768278411"/>
      </p:ext>
    </p:extLst>
  </p:cSld>
  <p:clrMapOvr>
    <a:masterClrMapping/>
  </p:clrMapOvr>
  <p:extLst>
    <p:ext uri="{DCECCB84-F9BA-43D5-87BE-67443E8EF086}">
      <p15:sldGuideLst xmlns:p15="http://schemas.microsoft.com/office/powerpoint/2012/main">
        <p15:guide id="1" orient="horz" pos="2160">
          <p15:clr>
            <a:srgbClr val="A4A3A4"/>
          </p15:clr>
        </p15:guide>
        <p15:guide id="2" pos="3840">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avy - Oversized">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9E8218-D742-544C-B72E-C288BD15586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712"/>
          <a:stretch/>
        </p:blipFill>
        <p:spPr>
          <a:xfrm>
            <a:off x="0" y="0"/>
            <a:ext cx="12192000" cy="5711843"/>
          </a:xfrm>
          <a:prstGeom prst="rect">
            <a:avLst/>
          </a:prstGeom>
        </p:spPr>
      </p:pic>
      <p:sp>
        <p:nvSpPr>
          <p:cNvPr id="6" name="Title 1">
            <a:extLst>
              <a:ext uri="{FF2B5EF4-FFF2-40B4-BE49-F238E27FC236}">
                <a16:creationId xmlns:a16="http://schemas.microsoft.com/office/drawing/2014/main" id="{86D046BA-6C73-1C44-A575-006C5E118A64}"/>
              </a:ext>
            </a:extLst>
          </p:cNvPr>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100000"/>
              </a:lnSpc>
              <a:defRPr sz="5400" b="1" kern="600" spc="-40"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08F68877-F14C-1447-8D46-EA5EFC557BC1}"/>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chemeClr val="tx1"/>
              </a:solidFill>
            </a:endParaRPr>
          </a:p>
        </p:txBody>
      </p:sp>
      <p:sp>
        <p:nvSpPr>
          <p:cNvPr id="8" name="Subtitle 2">
            <a:extLst>
              <a:ext uri="{FF2B5EF4-FFF2-40B4-BE49-F238E27FC236}">
                <a16:creationId xmlns:a16="http://schemas.microsoft.com/office/drawing/2014/main" id="{39722ED7-9F65-AB40-A50C-0756C8A60E8C}"/>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tx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3"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bg1"/>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sp>
        <p:nvSpPr>
          <p:cNvPr id="11" name="Footer Placeholder 3">
            <a:extLst>
              <a:ext uri="{FF2B5EF4-FFF2-40B4-BE49-F238E27FC236}">
                <a16:creationId xmlns:a16="http://schemas.microsoft.com/office/drawing/2014/main" id="{63853D8B-DEA7-0E45-9FB7-D29E14B8F2CB}"/>
              </a:ext>
            </a:extLst>
          </p:cNvPr>
          <p:cNvSpPr txBox="1">
            <a:spLocks/>
          </p:cNvSpPr>
          <p:nvPr/>
        </p:nvSpPr>
        <p:spPr>
          <a:xfrm>
            <a:off x="5867400" y="6262881"/>
            <a:ext cx="4087482" cy="332340"/>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800" dirty="0">
                <a:solidFill>
                  <a:srgbClr val="898B8E"/>
                </a:solidFill>
                <a:latin typeface="+mn-lt"/>
                <a:cs typeface="Arial"/>
              </a:rPr>
              <a:t>CONFIDENTIAL – Contains proprietary information. Not intended for external distribution.</a:t>
            </a:r>
          </a:p>
        </p:txBody>
      </p:sp>
      <p:pic>
        <p:nvPicPr>
          <p:cNvPr id="9" name="Picture 8">
            <a:extLst>
              <a:ext uri="{FF2B5EF4-FFF2-40B4-BE49-F238E27FC236}">
                <a16:creationId xmlns:a16="http://schemas.microsoft.com/office/drawing/2014/main" id="{F760836E-04ED-E74E-80C2-62C3EC05AD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5217" y="6227249"/>
            <a:ext cx="855823" cy="365345"/>
          </a:xfrm>
          <a:prstGeom prst="rect">
            <a:avLst/>
          </a:prstGeom>
        </p:spPr>
      </p:pic>
    </p:spTree>
    <p:extLst>
      <p:ext uri="{BB962C8B-B14F-4D97-AF65-F5344CB8AC3E}">
        <p14:creationId xmlns:p14="http://schemas.microsoft.com/office/powerpoint/2010/main" val="1038753796"/>
      </p:ext>
    </p:extLst>
  </p:cSld>
  <p:clrMapOvr>
    <a:masterClrMapping/>
  </p:clrMapOvr>
  <p:extLst>
    <p:ext uri="{DCECCB84-F9BA-43D5-87BE-67443E8EF086}">
      <p15:sldGuideLst xmlns:p15="http://schemas.microsoft.com/office/powerpoint/2012/main">
        <p15:guide id="1" orient="horz" pos="2160">
          <p15:clr>
            <a:srgbClr val="A4A3A4"/>
          </p15:clr>
        </p15:guide>
        <p15:guide id="2" pos="3840">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White - Diamonds">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E77FA9-892B-3048-83E1-073D705803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46459" y="0"/>
            <a:ext cx="10645541" cy="5988117"/>
          </a:xfrm>
          <a:prstGeom prst="rect">
            <a:avLst/>
          </a:prstGeom>
        </p:spPr>
      </p:pic>
      <p:sp>
        <p:nvSpPr>
          <p:cNvPr id="6" name="Title 1">
            <a:extLst>
              <a:ext uri="{FF2B5EF4-FFF2-40B4-BE49-F238E27FC236}">
                <a16:creationId xmlns:a16="http://schemas.microsoft.com/office/drawing/2014/main" id="{86D046BA-6C73-1C44-A575-006C5E118A64}"/>
              </a:ext>
            </a:extLst>
          </p:cNvPr>
          <p:cNvSpPr>
            <a:spLocks noGrp="1"/>
          </p:cNvSpPr>
          <p:nvPr>
            <p:ph type="ctrTitle"/>
          </p:nvPr>
        </p:nvSpPr>
        <p:spPr>
          <a:xfrm>
            <a:off x="627296" y="3429001"/>
            <a:ext cx="10158560" cy="1312387"/>
          </a:xfrm>
          <a:prstGeom prst="rect">
            <a:avLst/>
          </a:prstGeom>
        </p:spPr>
        <p:txBody>
          <a:bodyPr lIns="0" tIns="0" rIns="0" bIns="0" anchor="b" anchorCtr="0">
            <a:noAutofit/>
          </a:bodyPr>
          <a:lstStyle>
            <a:lvl1pPr algn="l">
              <a:lnSpc>
                <a:spcPct val="100000"/>
              </a:lnSpc>
              <a:defRPr sz="5400" b="1" kern="600" spc="-40"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Rectangle 9">
            <a:extLst>
              <a:ext uri="{FF2B5EF4-FFF2-40B4-BE49-F238E27FC236}">
                <a16:creationId xmlns:a16="http://schemas.microsoft.com/office/drawing/2014/main" id="{08F68877-F14C-1447-8D46-EA5EFC557BC1}"/>
              </a:ext>
            </a:extLst>
          </p:cNvPr>
          <p:cNvSpPr/>
          <p:nvPr/>
        </p:nvSpPr>
        <p:spPr bwMode="white">
          <a:xfrm>
            <a:off x="0" y="5711843"/>
            <a:ext cx="12192000" cy="114615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solidFill>
                <a:schemeClr val="tx1"/>
              </a:solidFill>
            </a:endParaRPr>
          </a:p>
        </p:txBody>
      </p:sp>
      <p:sp>
        <p:nvSpPr>
          <p:cNvPr id="8" name="Subtitle 2">
            <a:extLst>
              <a:ext uri="{FF2B5EF4-FFF2-40B4-BE49-F238E27FC236}">
                <a16:creationId xmlns:a16="http://schemas.microsoft.com/office/drawing/2014/main" id="{39722ED7-9F65-AB40-A50C-0756C8A60E8C}"/>
              </a:ext>
            </a:extLst>
          </p:cNvPr>
          <p:cNvSpPr>
            <a:spLocks noGrp="1"/>
          </p:cNvSpPr>
          <p:nvPr>
            <p:ph type="subTitle" idx="1"/>
          </p:nvPr>
        </p:nvSpPr>
        <p:spPr>
          <a:xfrm>
            <a:off x="628652" y="5838329"/>
            <a:ext cx="5906553" cy="909859"/>
          </a:xfrm>
          <a:prstGeom prst="rect">
            <a:avLst/>
          </a:prstGeom>
        </p:spPr>
        <p:txBody>
          <a:bodyPr lIns="0" tIns="0" rIns="0" bIns="0" anchor="ctr">
            <a:noAutofit/>
          </a:bodyPr>
          <a:lstStyle>
            <a:lvl1pPr marL="0" indent="0" algn="l">
              <a:lnSpc>
                <a:spcPct val="110000"/>
              </a:lnSpc>
              <a:buNone/>
              <a:defRPr sz="1600" b="0">
                <a:solidFill>
                  <a:schemeClr val="tx1"/>
                </a:solidFill>
                <a:latin typeface="Arial" panose="020B0604020202020204" pitchFamily="34" charset="0"/>
                <a:cs typeface="Arial" panose="020B0604020202020204"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endParaRPr lang="en-US" dirty="0"/>
          </a:p>
        </p:txBody>
      </p:sp>
      <p:sp>
        <p:nvSpPr>
          <p:cNvPr id="13" name="Text Placeholder 15"/>
          <p:cNvSpPr>
            <a:spLocks noGrp="1"/>
          </p:cNvSpPr>
          <p:nvPr>
            <p:ph type="body" sz="quarter" idx="11" hasCustomPrompt="1"/>
          </p:nvPr>
        </p:nvSpPr>
        <p:spPr>
          <a:xfrm>
            <a:off x="627297" y="4922338"/>
            <a:ext cx="4548716" cy="683709"/>
          </a:xfrm>
        </p:spPr>
        <p:txBody>
          <a:bodyPr/>
          <a:lstStyle>
            <a:lvl1pPr marL="0" indent="0">
              <a:buNone/>
              <a:defRPr sz="2400">
                <a:solidFill>
                  <a:schemeClr val="tx2"/>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en-US" dirty="0"/>
              <a:t>Enter Department Name</a:t>
            </a:r>
          </a:p>
        </p:txBody>
      </p:sp>
      <p:sp>
        <p:nvSpPr>
          <p:cNvPr id="11" name="Footer Placeholder 3">
            <a:extLst>
              <a:ext uri="{FF2B5EF4-FFF2-40B4-BE49-F238E27FC236}">
                <a16:creationId xmlns:a16="http://schemas.microsoft.com/office/drawing/2014/main" id="{63853D8B-DEA7-0E45-9FB7-D29E14B8F2CB}"/>
              </a:ext>
            </a:extLst>
          </p:cNvPr>
          <p:cNvSpPr txBox="1">
            <a:spLocks/>
          </p:cNvSpPr>
          <p:nvPr/>
        </p:nvSpPr>
        <p:spPr>
          <a:xfrm>
            <a:off x="5867400" y="6262881"/>
            <a:ext cx="4087482" cy="332340"/>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800" dirty="0">
                <a:solidFill>
                  <a:srgbClr val="898B8E"/>
                </a:solidFill>
                <a:latin typeface="+mn-lt"/>
                <a:cs typeface="Arial"/>
              </a:rPr>
              <a:t>CONFIDENTIAL – Contains proprietary information. Not intended for external distribution.</a:t>
            </a:r>
          </a:p>
        </p:txBody>
      </p:sp>
      <p:pic>
        <p:nvPicPr>
          <p:cNvPr id="9" name="Picture 8">
            <a:extLst>
              <a:ext uri="{FF2B5EF4-FFF2-40B4-BE49-F238E27FC236}">
                <a16:creationId xmlns:a16="http://schemas.microsoft.com/office/drawing/2014/main" id="{F760836E-04ED-E74E-80C2-62C3EC05AD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05217" y="6227249"/>
            <a:ext cx="855823" cy="365345"/>
          </a:xfrm>
          <a:prstGeom prst="rect">
            <a:avLst/>
          </a:prstGeom>
        </p:spPr>
      </p:pic>
    </p:spTree>
    <p:extLst>
      <p:ext uri="{BB962C8B-B14F-4D97-AF65-F5344CB8AC3E}">
        <p14:creationId xmlns:p14="http://schemas.microsoft.com/office/powerpoint/2010/main" val="7413551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A4A3A4"/>
          </p15:clr>
        </p15:guide>
        <p15:guide id="2" pos="3840">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29.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28.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2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7A7A8BA-4A86-4B50-8F0C-9C1C484F363E}"/>
              </a:ext>
            </a:extLst>
          </p:cNvPr>
          <p:cNvGraphicFramePr>
            <a:graphicFrameLocks noChangeAspect="1"/>
          </p:cNvGraphicFramePr>
          <p:nvPr userDrawn="1">
            <p:custDataLst>
              <p:tags r:id="rId2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307" imgH="307" progId="TCLayout.ActiveDocument.1">
                  <p:embed/>
                </p:oleObj>
              </mc:Choice>
              <mc:Fallback>
                <p:oleObj name="think-cell Slide" r:id="rId24" imgW="307" imgH="307" progId="TCLayout.ActiveDocument.1">
                  <p:embed/>
                  <p:pic>
                    <p:nvPicPr>
                      <p:cNvPr id="2" name="think-cell data - do not delete" hidden="1">
                        <a:extLst>
                          <a:ext uri="{FF2B5EF4-FFF2-40B4-BE49-F238E27FC236}">
                            <a16:creationId xmlns:a16="http://schemas.microsoft.com/office/drawing/2014/main" id="{07A7A8BA-4A86-4B50-8F0C-9C1C484F363E}"/>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6" name="Title Placeholder 14">
            <a:extLst>
              <a:ext uri="{FF2B5EF4-FFF2-40B4-BE49-F238E27FC236}">
                <a16:creationId xmlns:a16="http://schemas.microsoft.com/office/drawing/2014/main" id="{C1B40A55-A07E-F74A-BC88-CD34FB88EF52}"/>
              </a:ext>
            </a:extLst>
          </p:cNvPr>
          <p:cNvSpPr>
            <a:spLocks noGrp="1"/>
          </p:cNvSpPr>
          <p:nvPr>
            <p:ph type="title"/>
          </p:nvPr>
        </p:nvSpPr>
        <p:spPr>
          <a:xfrm>
            <a:off x="609600" y="331155"/>
            <a:ext cx="10972800" cy="1082439"/>
          </a:xfrm>
          <a:prstGeom prst="rect">
            <a:avLst/>
          </a:prstGeom>
        </p:spPr>
        <p:txBody>
          <a:bodyPr vert="horz" wrap="square" lIns="0" tIns="0" rIns="0" bIns="0" rtlCol="0" anchor="ctr">
            <a:noAutofit/>
          </a:bodyPr>
          <a:lstStyle/>
          <a:p>
            <a:r>
              <a:rPr lang="en-US" dirty="0"/>
              <a:t>Title</a:t>
            </a:r>
          </a:p>
        </p:txBody>
      </p:sp>
      <p:sp>
        <p:nvSpPr>
          <p:cNvPr id="11" name="Text Placeholder 17">
            <a:extLst>
              <a:ext uri="{FF2B5EF4-FFF2-40B4-BE49-F238E27FC236}">
                <a16:creationId xmlns:a16="http://schemas.microsoft.com/office/drawing/2014/main" id="{7A8769A6-BB1F-F94D-9E22-36BAF0157189}"/>
              </a:ext>
            </a:extLst>
          </p:cNvPr>
          <p:cNvSpPr>
            <a:spLocks noGrp="1"/>
          </p:cNvSpPr>
          <p:nvPr>
            <p:ph type="body" idx="1"/>
          </p:nvPr>
        </p:nvSpPr>
        <p:spPr>
          <a:xfrm>
            <a:off x="609599" y="1658297"/>
            <a:ext cx="10972799" cy="43107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3">
            <a:extLst>
              <a:ext uri="{FF2B5EF4-FFF2-40B4-BE49-F238E27FC236}">
                <a16:creationId xmlns:a16="http://schemas.microsoft.com/office/drawing/2014/main" id="{3FFC0F77-7D73-7E4E-B589-5BEEB9986041}"/>
              </a:ext>
            </a:extLst>
          </p:cNvPr>
          <p:cNvSpPr txBox="1">
            <a:spLocks/>
          </p:cNvSpPr>
          <p:nvPr/>
        </p:nvSpPr>
        <p:spPr>
          <a:xfrm>
            <a:off x="5867400" y="6262881"/>
            <a:ext cx="4087482" cy="332340"/>
          </a:xfrm>
          <a:prstGeom prst="rect">
            <a:avLst/>
          </a:prstGeom>
        </p:spPr>
        <p:txBody>
          <a:bodyPr vert="horz" lIns="0" tIns="0" rIns="0" bIns="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584" indent="-10584" algn="l">
              <a:lnSpc>
                <a:spcPct val="110000"/>
              </a:lnSpc>
              <a:tabLst/>
            </a:pPr>
            <a:r>
              <a:rPr lang="en-US" sz="800" dirty="0">
                <a:solidFill>
                  <a:srgbClr val="898B8E"/>
                </a:solidFill>
                <a:latin typeface="+mn-lt"/>
                <a:cs typeface="Arial"/>
              </a:rPr>
              <a:t>CONFIDENTIAL – Contains proprietary information. Not intended for external distribution.</a:t>
            </a:r>
          </a:p>
        </p:txBody>
      </p:sp>
      <p:pic>
        <p:nvPicPr>
          <p:cNvPr id="8" name="Picture 7">
            <a:extLst>
              <a:ext uri="{FF2B5EF4-FFF2-40B4-BE49-F238E27FC236}">
                <a16:creationId xmlns:a16="http://schemas.microsoft.com/office/drawing/2014/main" id="{D59915E8-223F-9646-94B5-CCB053576239}"/>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0805217" y="6227249"/>
            <a:ext cx="855823" cy="365345"/>
          </a:xfrm>
          <a:prstGeom prst="rect">
            <a:avLst/>
          </a:prstGeom>
        </p:spPr>
      </p:pic>
      <p:sp>
        <p:nvSpPr>
          <p:cNvPr id="10" name="Footer Placeholder 1">
            <a:extLst>
              <a:ext uri="{FF2B5EF4-FFF2-40B4-BE49-F238E27FC236}">
                <a16:creationId xmlns:a16="http://schemas.microsoft.com/office/drawing/2014/main" id="{6937C501-1CA1-7142-AC72-485285EF2E55}"/>
              </a:ext>
            </a:extLst>
          </p:cNvPr>
          <p:cNvSpPr>
            <a:spLocks noGrp="1"/>
          </p:cNvSpPr>
          <p:nvPr>
            <p:ph type="ftr" sz="quarter" idx="3"/>
          </p:nvPr>
        </p:nvSpPr>
        <p:spPr>
          <a:xfrm>
            <a:off x="986507" y="6295496"/>
            <a:ext cx="4520557" cy="243840"/>
          </a:xfrm>
          <a:prstGeom prst="rect">
            <a:avLst/>
          </a:prstGeom>
        </p:spPr>
        <p:txBody>
          <a:bodyPr wrap="none" lIns="0" anchor="ctr"/>
          <a:lstStyle>
            <a:lvl1pPr>
              <a:defRPr sz="1200">
                <a:solidFill>
                  <a:schemeClr val="tx1"/>
                </a:solidFill>
              </a:defRPr>
            </a:lvl1pPr>
          </a:lstStyle>
          <a:p>
            <a:r>
              <a:rPr lang="en-US">
                <a:cs typeface="Arial"/>
              </a:rPr>
              <a:t>Title Name or Department Name</a:t>
            </a:r>
            <a:endParaRPr lang="en-US" dirty="0">
              <a:cs typeface="Arial"/>
            </a:endParaRPr>
          </a:p>
        </p:txBody>
      </p:sp>
      <p:cxnSp>
        <p:nvCxnSpPr>
          <p:cNvPr id="12" name="Straight Connector 11">
            <a:extLst>
              <a:ext uri="{FF2B5EF4-FFF2-40B4-BE49-F238E27FC236}">
                <a16:creationId xmlns:a16="http://schemas.microsoft.com/office/drawing/2014/main" id="{48D0C6AB-2975-C143-A2C8-33266EEC6CDB}"/>
              </a:ext>
            </a:extLst>
          </p:cNvPr>
          <p:cNvCxnSpPr/>
          <p:nvPr userDrawn="1"/>
        </p:nvCxnSpPr>
        <p:spPr>
          <a:xfrm>
            <a:off x="884663" y="6335642"/>
            <a:ext cx="0" cy="163551"/>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447CBD15-2824-504E-A867-20BA19A72299}"/>
              </a:ext>
            </a:extLst>
          </p:cNvPr>
          <p:cNvSpPr txBox="1"/>
          <p:nvPr userDrawn="1"/>
        </p:nvSpPr>
        <p:spPr>
          <a:xfrm>
            <a:off x="493226" y="6295496"/>
            <a:ext cx="329184" cy="243840"/>
          </a:xfrm>
          <a:prstGeom prst="rect">
            <a:avLst/>
          </a:prstGeom>
          <a:noFill/>
        </p:spPr>
        <p:txBody>
          <a:bodyPr wrap="none" lIns="0" rIns="0" rtlCol="0" anchor="ctr">
            <a:noAutofit/>
          </a:bodyPr>
          <a:lstStyle/>
          <a:p>
            <a:pPr algn="r"/>
            <a:fld id="{6A80920A-E64B-3542-A76A-8E6A3F6E04A6}" type="slidenum">
              <a:rPr lang="en-US" sz="1200" smtClean="0">
                <a:solidFill>
                  <a:schemeClr val="tx1"/>
                </a:solidFill>
                <a:latin typeface="Arial"/>
                <a:cs typeface="Arial"/>
              </a:rPr>
              <a:pPr algn="r"/>
              <a:t>‹#›</a:t>
            </a:fld>
            <a:r>
              <a:rPr lang="en-US" sz="1200" dirty="0">
                <a:solidFill>
                  <a:schemeClr val="tx1"/>
                </a:solidFill>
                <a:latin typeface="+mn-lt"/>
                <a:cs typeface="Arial"/>
              </a:rPr>
              <a:t> </a:t>
            </a:r>
            <a:endParaRPr lang="en-US" sz="1200" dirty="0">
              <a:solidFill>
                <a:schemeClr val="tx1"/>
              </a:solidFill>
              <a:latin typeface="Arial"/>
              <a:cs typeface="Arial"/>
            </a:endParaRPr>
          </a:p>
        </p:txBody>
      </p:sp>
    </p:spTree>
    <p:extLst>
      <p:ext uri="{BB962C8B-B14F-4D97-AF65-F5344CB8AC3E}">
        <p14:creationId xmlns:p14="http://schemas.microsoft.com/office/powerpoint/2010/main" val="3285492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80" r:id="rId17"/>
    <p:sldLayoutId id="2147483682" r:id="rId18"/>
    <p:sldLayoutId id="2147483683" r:id="rId19"/>
    <p:sldLayoutId id="2147483686" r:id="rId20"/>
    <p:sldLayoutId id="2147483728" r:id="rId21"/>
  </p:sldLayoutIdLst>
  <p:txStyles>
    <p:titleStyle>
      <a:lvl1pPr marL="0" marR="0" indent="0" algn="l" defTabSz="609570" rtl="0" eaLnBrk="1" fontAlgn="auto" latinLnBrk="0" hangingPunct="1">
        <a:lnSpc>
          <a:spcPct val="100000"/>
        </a:lnSpc>
        <a:spcBef>
          <a:spcPct val="0"/>
        </a:spcBef>
        <a:spcAft>
          <a:spcPts val="0"/>
        </a:spcAft>
        <a:buClrTx/>
        <a:buSzTx/>
        <a:buFontTx/>
        <a:buNone/>
        <a:tabLst/>
        <a:defRPr sz="3600" b="1" kern="1200">
          <a:solidFill>
            <a:schemeClr val="tx2"/>
          </a:solidFill>
          <a:latin typeface="Arial" panose="020B0604020202020204" pitchFamily="34" charset="0"/>
          <a:ea typeface="+mj-ea"/>
          <a:cs typeface="Arial" panose="020B0604020202020204" pitchFamily="34" charset="0"/>
        </a:defRPr>
      </a:lvl1pPr>
    </p:titleStyle>
    <p:bodyStyle>
      <a:lvl1pPr marL="311135" indent="-311135" algn="l" defTabSz="609570" rtl="0" eaLnBrk="1" latinLnBrk="0" hangingPunct="1">
        <a:lnSpc>
          <a:spcPct val="110000"/>
        </a:lnSpc>
        <a:spcBef>
          <a:spcPts val="0"/>
        </a:spcBef>
        <a:spcAft>
          <a:spcPts val="800"/>
        </a:spcAft>
        <a:buClr>
          <a:srgbClr val="E35929"/>
        </a:buClr>
        <a:buFont typeface="Arial" panose="020B0604020202020204" pitchFamily="34" charset="0"/>
        <a:buChar char="•"/>
        <a:tabLst/>
        <a:defRPr sz="2400" kern="1200">
          <a:solidFill>
            <a:schemeClr val="tx1"/>
          </a:solidFill>
          <a:latin typeface="+mn-lt"/>
          <a:ea typeface="+mn-ea"/>
          <a:cs typeface="Arial" panose="020B0604020202020204" pitchFamily="34" charset="0"/>
        </a:defRPr>
      </a:lvl1pPr>
      <a:lvl2pPr marL="541840" indent="-234939" algn="l" defTabSz="609570" rtl="0" eaLnBrk="1" latinLnBrk="0" hangingPunct="1">
        <a:lnSpc>
          <a:spcPct val="110000"/>
        </a:lnSpc>
        <a:spcBef>
          <a:spcPts val="0"/>
        </a:spcBef>
        <a:spcAft>
          <a:spcPts val="800"/>
        </a:spcAft>
        <a:buClr>
          <a:srgbClr val="E35929"/>
        </a:buClr>
        <a:buFont typeface="Courier New" panose="02070309020205020404" pitchFamily="49" charset="0"/>
        <a:buChar char="o"/>
        <a:tabLst/>
        <a:defRPr sz="1800" kern="1200">
          <a:solidFill>
            <a:schemeClr val="tx1"/>
          </a:solidFill>
          <a:latin typeface="+mn-lt"/>
          <a:ea typeface="+mn-ea"/>
          <a:cs typeface="Arial" panose="020B0604020202020204" pitchFamily="34" charset="0"/>
        </a:defRPr>
      </a:lvl2pPr>
      <a:lvl3pPr marL="766196" indent="-224356" algn="l" defTabSz="609570" rtl="0" eaLnBrk="1" latinLnBrk="0" hangingPunct="1">
        <a:lnSpc>
          <a:spcPct val="100000"/>
        </a:lnSpc>
        <a:spcBef>
          <a:spcPts val="0"/>
        </a:spcBef>
        <a:spcAft>
          <a:spcPts val="800"/>
        </a:spcAft>
        <a:buClr>
          <a:srgbClr val="E35929"/>
        </a:buClr>
        <a:buFont typeface="Wingdings" pitchFamily="2" charset="2"/>
        <a:buChar char="§"/>
        <a:tabLst/>
        <a:defRPr sz="1600" kern="1200">
          <a:solidFill>
            <a:schemeClr val="tx1"/>
          </a:solidFill>
          <a:latin typeface="+mn-lt"/>
          <a:ea typeface="+mn-ea"/>
          <a:cs typeface="Arial" panose="020B0604020202020204" pitchFamily="34" charset="0"/>
        </a:defRPr>
      </a:lvl3pPr>
      <a:lvl4pPr marL="999018" indent="-232822" algn="l" defTabSz="609570" rtl="0" eaLnBrk="1" latinLnBrk="0" hangingPunct="1">
        <a:lnSpc>
          <a:spcPct val="100000"/>
        </a:lnSpc>
        <a:spcBef>
          <a:spcPts val="0"/>
        </a:spcBef>
        <a:spcAft>
          <a:spcPts val="800"/>
        </a:spcAft>
        <a:buClr>
          <a:srgbClr val="E35929"/>
        </a:buClr>
        <a:buFont typeface="Arial"/>
        <a:buChar char="–"/>
        <a:tabLst/>
        <a:defRPr sz="1400" kern="1200">
          <a:solidFill>
            <a:schemeClr val="tx1"/>
          </a:solidFill>
          <a:latin typeface="+mn-lt"/>
          <a:ea typeface="+mn-ea"/>
          <a:cs typeface="Arial" panose="020B0604020202020204" pitchFamily="34" charset="0"/>
        </a:defRPr>
      </a:lvl4pPr>
      <a:lvl5pPr marL="1225489" indent="-234939" algn="l" defTabSz="609570" rtl="0" eaLnBrk="1" latinLnBrk="0" hangingPunct="1">
        <a:spcBef>
          <a:spcPct val="20000"/>
        </a:spcBef>
        <a:buClr>
          <a:schemeClr val="accent2"/>
        </a:buClr>
        <a:buFont typeface="Arial"/>
        <a:buChar char="»"/>
        <a:tabLst/>
        <a:defRPr sz="1400"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
          <p15:clr>
            <a:srgbClr val="F26B43"/>
          </p15:clr>
        </p15:guide>
        <p15:guide id="4" pos="7296">
          <p15:clr>
            <a:srgbClr val="F26B43"/>
          </p15:clr>
        </p15:guide>
        <p15:guide id="5" orient="horz" pos="3600">
          <p15:clr>
            <a:srgbClr val="F26B43"/>
          </p15:clr>
        </p15:guide>
        <p15:guide id="6" orient="horz" pos="1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A15BF34-C902-22B9-3A2C-5B7974019075}"/>
              </a:ext>
            </a:extLst>
          </p:cNvPr>
          <p:cNvCxnSpPr/>
          <p:nvPr userDrawn="1"/>
        </p:nvCxnSpPr>
        <p:spPr>
          <a:xfrm>
            <a:off x="0" y="5609051"/>
            <a:ext cx="121920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AC87149-5CB4-ED23-4314-03437F4CAA4E}"/>
              </a:ext>
            </a:extLst>
          </p:cNvPr>
          <p:cNvPicPr>
            <a:picLocks noChangeAspect="1"/>
          </p:cNvPicPr>
          <p:nvPr userDrawn="1"/>
        </p:nvPicPr>
        <p:blipFill>
          <a:blip r:embed="rId14"/>
          <a:stretch>
            <a:fillRect/>
          </a:stretch>
        </p:blipFill>
        <p:spPr>
          <a:xfrm>
            <a:off x="340227" y="5932988"/>
            <a:ext cx="2214450" cy="612627"/>
          </a:xfrm>
          <a:prstGeom prst="rect">
            <a:avLst/>
          </a:prstGeom>
        </p:spPr>
      </p:pic>
      <p:pic>
        <p:nvPicPr>
          <p:cNvPr id="10" name="Picture 9">
            <a:extLst>
              <a:ext uri="{FF2B5EF4-FFF2-40B4-BE49-F238E27FC236}">
                <a16:creationId xmlns:a16="http://schemas.microsoft.com/office/drawing/2014/main" id="{7B767A00-348E-A9A5-0171-2263B40CA513}"/>
              </a:ext>
            </a:extLst>
          </p:cNvPr>
          <p:cNvPicPr>
            <a:picLocks noChangeAspect="1"/>
          </p:cNvPicPr>
          <p:nvPr userDrawn="1"/>
        </p:nvPicPr>
        <p:blipFill>
          <a:blip r:embed="rId15"/>
          <a:stretch>
            <a:fillRect/>
          </a:stretch>
        </p:blipFill>
        <p:spPr>
          <a:xfrm>
            <a:off x="11123687" y="5814090"/>
            <a:ext cx="865113" cy="850421"/>
          </a:xfrm>
          <a:prstGeom prst="rect">
            <a:avLst/>
          </a:prstGeom>
        </p:spPr>
      </p:pic>
      <p:pic>
        <p:nvPicPr>
          <p:cNvPr id="11" name="Picture 10">
            <a:extLst>
              <a:ext uri="{FF2B5EF4-FFF2-40B4-BE49-F238E27FC236}">
                <a16:creationId xmlns:a16="http://schemas.microsoft.com/office/drawing/2014/main" id="{A6F080A0-10C0-C7C0-F12A-4D25230BB851}"/>
              </a:ext>
            </a:extLst>
          </p:cNvPr>
          <p:cNvPicPr>
            <a:picLocks noChangeAspect="1"/>
          </p:cNvPicPr>
          <p:nvPr userDrawn="1"/>
        </p:nvPicPr>
        <p:blipFill rotWithShape="1">
          <a:blip r:embed="rId16"/>
          <a:srcRect r="58855"/>
          <a:stretch/>
        </p:blipFill>
        <p:spPr>
          <a:xfrm>
            <a:off x="9276147" y="5960514"/>
            <a:ext cx="1761498" cy="585101"/>
          </a:xfrm>
          <a:prstGeom prst="rect">
            <a:avLst/>
          </a:prstGeom>
        </p:spPr>
      </p:pic>
    </p:spTree>
    <p:extLst>
      <p:ext uri="{BB962C8B-B14F-4D97-AF65-F5344CB8AC3E}">
        <p14:creationId xmlns:p14="http://schemas.microsoft.com/office/powerpoint/2010/main" val="125013293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cs typeface="Arial"/>
              </a:rPr>
              <a:t>Title Name or Department Name</a:t>
            </a:r>
            <a:endParaRPr lang="en-US" dirty="0">
              <a:cs typeface="Aria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37532909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2030" y="350604"/>
            <a:ext cx="10972800" cy="663096"/>
          </a:xfrm>
        </p:spPr>
        <p:txBody>
          <a:bodyPr>
            <a:normAutofit/>
          </a:bodyPr>
          <a:lstStyle/>
          <a:p>
            <a:r>
              <a:rPr lang="en-US" sz="3200" b="1" dirty="0">
                <a:solidFill>
                  <a:srgbClr val="03173E"/>
                </a:solidFill>
                <a:latin typeface="Mark for HCA Black" panose="020B0606020201010104" pitchFamily="34" charset="0"/>
                <a:cs typeface="Mark for HCA Black" panose="020B0606020201010104" pitchFamily="34" charset="0"/>
              </a:rPr>
              <a:t>Getting Started</a:t>
            </a:r>
          </a:p>
        </p:txBody>
      </p:sp>
      <p:sp>
        <p:nvSpPr>
          <p:cNvPr id="5" name="Content Placeholder 4"/>
          <p:cNvSpPr>
            <a:spLocks noGrp="1"/>
          </p:cNvSpPr>
          <p:nvPr>
            <p:ph idx="1"/>
          </p:nvPr>
        </p:nvSpPr>
        <p:spPr>
          <a:xfrm>
            <a:off x="212030" y="1186012"/>
            <a:ext cx="11767940" cy="4764562"/>
          </a:xfrm>
        </p:spPr>
        <p:txBody>
          <a:bodyPr/>
          <a:lstStyle/>
          <a:p>
            <a:pPr marL="0" indent="0">
              <a:buNone/>
            </a:pPr>
            <a:r>
              <a:rPr lang="en-US" sz="1000" dirty="0">
                <a:solidFill>
                  <a:srgbClr val="000000"/>
                </a:solidFill>
                <a:latin typeface="Mark for HCA" panose="020B0606020201010104" pitchFamily="34" charset="0"/>
                <a:cs typeface="Mark for HCA" panose="020B0606020201010104" pitchFamily="34" charset="0"/>
              </a:rPr>
              <a:t>Transparency through disclosure of relationships with companies is one step in the System Office of Continuing Medical Education and EMS Education process of ensuring that all its educational activities are fair, balanced, and not commercially biased. We support the position that having a financial relationship should not restrict expert scientific, clinical, or non-clinical presentation or publication or participation, provided that appropriate disclosure of such relationship is made, and mitigation occurs. As an ACCME accredited provider of accredited Continuing Education (CE) activities, we have established policies and processes to ensure balance, independence, objectivity, and scientific rigor in all individual and jointly provided CME activities.</a:t>
            </a:r>
          </a:p>
          <a:p>
            <a:pPr marL="0" indent="0">
              <a:buNone/>
            </a:pPr>
            <a:r>
              <a:rPr lang="en-US" sz="1000" b="1" dirty="0">
                <a:solidFill>
                  <a:srgbClr val="000000"/>
                </a:solidFill>
                <a:latin typeface="Mark for HCA" panose="020B0606020201010104" pitchFamily="34" charset="0"/>
                <a:cs typeface="Mark for HCA" panose="020B0606020201010104" pitchFamily="34" charset="0"/>
              </a:rPr>
              <a:t>Who Should Disclose?</a:t>
            </a:r>
          </a:p>
          <a:p>
            <a:pPr lvl="1"/>
            <a:r>
              <a:rPr lang="en-US" sz="1000" dirty="0">
                <a:solidFill>
                  <a:srgbClr val="000000"/>
                </a:solidFill>
                <a:latin typeface="Mark for HCA" panose="020B0606020201010104" pitchFamily="34" charset="0"/>
                <a:cs typeface="Mark for HCA" panose="020B0606020201010104" pitchFamily="34" charset="0"/>
              </a:rPr>
              <a:t>All presenters, authors and other contributors to educational and leadership activities. If your role in an educational activity includes planning, directing, writing, editing, commenting or otherwise controlling the content that is presented to learners, you should disclose.</a:t>
            </a:r>
          </a:p>
          <a:p>
            <a:r>
              <a:rPr lang="en-US" sz="1000" b="1" dirty="0">
                <a:solidFill>
                  <a:srgbClr val="000000"/>
                </a:solidFill>
                <a:latin typeface="Mark for HCA" panose="020B0606020201010104" pitchFamily="34" charset="0"/>
                <a:cs typeface="Mark for HCA" panose="020B0606020201010104" pitchFamily="34" charset="0"/>
              </a:rPr>
              <a:t>What Relationships do You Need to Disclose?</a:t>
            </a:r>
          </a:p>
          <a:p>
            <a:pPr lvl="1"/>
            <a:r>
              <a:rPr lang="en-US" sz="1000" dirty="0">
                <a:solidFill>
                  <a:srgbClr val="000000"/>
                </a:solidFill>
                <a:latin typeface="Mark for HCA" panose="020B0606020201010104" pitchFamily="34" charset="0"/>
                <a:cs typeface="Mark for HCA" panose="020B0606020201010104" pitchFamily="34" charset="0"/>
              </a:rPr>
              <a:t>All financial relationships with Inelgible Companies that you have had within the previous 24 months. A Company, or ACCME-defined “ineligible company” is a company whose primary business is producing, marketing, selling, re-selling, or distributing healthcare products used by or on patients.</a:t>
            </a:r>
          </a:p>
          <a:p>
            <a:r>
              <a:rPr lang="en-US" sz="1000" dirty="0">
                <a:solidFill>
                  <a:srgbClr val="000000"/>
                </a:solidFill>
                <a:latin typeface="Mark for HCA" panose="020B0606020201010104" pitchFamily="34" charset="0"/>
                <a:cs typeface="Mark for HCA" panose="020B0606020201010104" pitchFamily="34" charset="0"/>
              </a:rPr>
              <a:t>Types of Financial Relationships (see COI form and COI policy)</a:t>
            </a:r>
          </a:p>
          <a:p>
            <a:pPr marL="0" indent="0">
              <a:buNone/>
            </a:pPr>
            <a:r>
              <a:rPr lang="en-US" sz="1000" dirty="0">
                <a:solidFill>
                  <a:srgbClr val="000000"/>
                </a:solidFill>
                <a:latin typeface="Mark for HCA" panose="020B0606020201010104" pitchFamily="34" charset="0"/>
                <a:cs typeface="Mark for HCA" panose="020B0606020201010104" pitchFamily="34" charset="0"/>
              </a:rPr>
              <a:t>When and How to Disclose/Financial disclosures must involve both the following steps:</a:t>
            </a:r>
          </a:p>
          <a:p>
            <a:pPr>
              <a:buFont typeface="+mj-lt"/>
              <a:buAutoNum type="arabicPeriod"/>
            </a:pPr>
            <a:r>
              <a:rPr lang="en-US" sz="1000" dirty="0">
                <a:solidFill>
                  <a:srgbClr val="000000"/>
                </a:solidFill>
                <a:latin typeface="Mark for HCA" panose="020B0606020201010104" pitchFamily="34" charset="0"/>
                <a:cs typeface="Mark for HCA" panose="020B0606020201010104" pitchFamily="34" charset="0"/>
              </a:rPr>
              <a:t>Each presenter must have a </a:t>
            </a:r>
            <a:r>
              <a:rPr lang="en-US" sz="1000" b="1" dirty="0">
                <a:solidFill>
                  <a:srgbClr val="000000"/>
                </a:solidFill>
                <a:latin typeface="Mark for HCA" panose="020B0606020201010104" pitchFamily="34" charset="0"/>
                <a:cs typeface="Mark for HCA" panose="020B0606020201010104" pitchFamily="34" charset="0"/>
              </a:rPr>
              <a:t>first slide</a:t>
            </a:r>
            <a:r>
              <a:rPr lang="en-US" sz="1000" dirty="0">
                <a:solidFill>
                  <a:srgbClr val="000000"/>
                </a:solidFill>
                <a:latin typeface="Mark for HCA" panose="020B0606020201010104" pitchFamily="34" charset="0"/>
                <a:cs typeface="Mark for HCA" panose="020B0606020201010104" pitchFamily="34" charset="0"/>
              </a:rPr>
              <a:t> pertaining to financial interests. This first slide must either:</a:t>
            </a:r>
          </a:p>
          <a:p>
            <a:pPr marL="742950" lvl="1" indent="-285750">
              <a:buFont typeface="Arial" panose="020B0604020202020204" pitchFamily="34" charset="0"/>
              <a:buChar char="•"/>
            </a:pPr>
            <a:r>
              <a:rPr lang="en-US" sz="1000" b="1" dirty="0">
                <a:solidFill>
                  <a:srgbClr val="000000"/>
                </a:solidFill>
                <a:latin typeface="Mark for HCA" panose="020B0606020201010104" pitchFamily="34" charset="0"/>
                <a:cs typeface="Mark for HCA" panose="020B0606020201010104" pitchFamily="34" charset="0"/>
              </a:rPr>
              <a:t>Disclose all financial interests</a:t>
            </a:r>
            <a:r>
              <a:rPr lang="en-US" sz="1000" dirty="0">
                <a:solidFill>
                  <a:srgbClr val="000000"/>
                </a:solidFill>
                <a:latin typeface="Mark for HCA" panose="020B0606020201010104" pitchFamily="34" charset="0"/>
                <a:cs typeface="Mark for HCA" panose="020B0606020201010104" pitchFamily="34" charset="0"/>
              </a:rPr>
              <a:t>, or</a:t>
            </a:r>
          </a:p>
          <a:p>
            <a:pPr marL="742950" lvl="1" indent="-285750">
              <a:buFont typeface="Arial" panose="020B0604020202020204" pitchFamily="34" charset="0"/>
              <a:buChar char="•"/>
            </a:pPr>
            <a:r>
              <a:rPr lang="en-US" sz="1000" dirty="0">
                <a:solidFill>
                  <a:srgbClr val="000000"/>
                </a:solidFill>
                <a:latin typeface="Mark for HCA" panose="020B0606020201010104" pitchFamily="34" charset="0"/>
                <a:cs typeface="Mark for HCA" panose="020B0606020201010104" pitchFamily="34" charset="0"/>
              </a:rPr>
              <a:t>If there is nothing to disclose, the slide must state, </a:t>
            </a:r>
            <a:r>
              <a:rPr lang="en-US" sz="1000" b="1" dirty="0">
                <a:solidFill>
                  <a:srgbClr val="000000"/>
                </a:solidFill>
                <a:latin typeface="Mark for HCA" panose="020B0606020201010104" pitchFamily="34" charset="0"/>
                <a:cs typeface="Mark for HCA" panose="020B0606020201010104" pitchFamily="34" charset="0"/>
              </a:rPr>
              <a:t>“I have no financial interests or relationships to disclose.”</a:t>
            </a:r>
            <a:endParaRPr lang="en-US" sz="1000" dirty="0">
              <a:solidFill>
                <a:srgbClr val="000000"/>
              </a:solidFill>
              <a:latin typeface="Mark for HCA" panose="020B0606020201010104" pitchFamily="34" charset="0"/>
              <a:cs typeface="Mark for HCA" panose="020B0606020201010104" pitchFamily="34" charset="0"/>
            </a:endParaRPr>
          </a:p>
          <a:p>
            <a:pPr>
              <a:buFont typeface="+mj-lt"/>
              <a:buAutoNum type="arabicPeriod"/>
            </a:pPr>
            <a:r>
              <a:rPr lang="en-US" sz="1000" dirty="0">
                <a:solidFill>
                  <a:srgbClr val="000000"/>
                </a:solidFill>
                <a:latin typeface="Mark for HCA" panose="020B0606020201010104" pitchFamily="34" charset="0"/>
                <a:cs typeface="Mark for HCA" panose="020B0606020201010104" pitchFamily="34" charset="0"/>
              </a:rPr>
              <a:t>Presenters are required to </a:t>
            </a:r>
            <a:r>
              <a:rPr lang="en-US" sz="1000" b="1" dirty="0">
                <a:solidFill>
                  <a:srgbClr val="000000"/>
                </a:solidFill>
                <a:latin typeface="Mark for HCA" panose="020B0606020201010104" pitchFamily="34" charset="0"/>
                <a:cs typeface="Mark for HCA" panose="020B0606020201010104" pitchFamily="34" charset="0"/>
              </a:rPr>
              <a:t>verbally state at the start of the talk</a:t>
            </a:r>
            <a:r>
              <a:rPr lang="en-US" sz="1000" dirty="0">
                <a:solidFill>
                  <a:srgbClr val="000000"/>
                </a:solidFill>
                <a:latin typeface="Mark for HCA" panose="020B0606020201010104" pitchFamily="34" charset="0"/>
                <a:cs typeface="Mark for HCA" panose="020B0606020201010104" pitchFamily="34" charset="0"/>
              </a:rPr>
              <a:t> any financial interests that specifically pertain to their presentation. If there is nothing to disclose or your financial disclosures are not relevant to the content of the CME activity, verbally state that you do not have any financial interests or relationships to disclose.</a:t>
            </a:r>
          </a:p>
          <a:p>
            <a:r>
              <a:rPr lang="en-US" sz="1000" dirty="0">
                <a:solidFill>
                  <a:srgbClr val="000000"/>
                </a:solidFill>
                <a:latin typeface="Mark for HCA" panose="020B0606020201010104" pitchFamily="34" charset="0"/>
                <a:cs typeface="Mark for HCA" panose="020B0606020201010104" pitchFamily="34" charset="0"/>
              </a:rPr>
              <a:t>Even with these acknowledgements, the System Office of Continuing Medical Education and EMS Education office expects that all presenters will give a fair and unbiased scientific talk.</a:t>
            </a:r>
          </a:p>
          <a:p>
            <a:r>
              <a:rPr lang="en-US" sz="1000" dirty="0">
                <a:solidFill>
                  <a:srgbClr val="000000"/>
                </a:solidFill>
                <a:latin typeface="Mark for HCA" panose="020B0606020201010104" pitchFamily="34" charset="0"/>
                <a:cs typeface="Mark for HCA" panose="020B0606020201010104" pitchFamily="34" charset="0"/>
              </a:rPr>
              <a:t>Financial disclosure is something the System Office of Continuing Medical Education and EMS Education takes very seriously. During and after the meeting, we will be conducting spot checks of presentations to ensure the first-slide policy is followed. Any presenter who does not follow this policy will receive an official warning letter after the meeting and may result in exclusion from future meeting programs.</a:t>
            </a:r>
          </a:p>
          <a:p>
            <a:endParaRPr lang="en-US" sz="1100" dirty="0">
              <a:solidFill>
                <a:srgbClr val="000000"/>
              </a:solidFill>
              <a:latin typeface="Arial" panose="020B0604020202020204" pitchFamily="34" charset="0"/>
            </a:endParaRPr>
          </a:p>
          <a:p>
            <a:endParaRPr lang="en-US" sz="1100" dirty="0">
              <a:solidFill>
                <a:srgbClr val="000000"/>
              </a:solidFill>
              <a:latin typeface="Arial" panose="020B0604020202020204" pitchFamily="34" charset="0"/>
            </a:endParaRPr>
          </a:p>
          <a:p>
            <a:endParaRPr lang="en-US" dirty="0"/>
          </a:p>
        </p:txBody>
      </p:sp>
      <p:sp>
        <p:nvSpPr>
          <p:cNvPr id="6" name="Rectangle 5">
            <a:extLst>
              <a:ext uri="{FF2B5EF4-FFF2-40B4-BE49-F238E27FC236}">
                <a16:creationId xmlns:a16="http://schemas.microsoft.com/office/drawing/2014/main" id="{937534A8-03E8-5645-4282-9BF0C2CC3E10}"/>
              </a:ext>
            </a:extLst>
          </p:cNvPr>
          <p:cNvSpPr/>
          <p:nvPr/>
        </p:nvSpPr>
        <p:spPr>
          <a:xfrm>
            <a:off x="172016" y="6028212"/>
            <a:ext cx="3512744" cy="767096"/>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C09535E-FFE8-4C18-4C5F-A6B87F03E8FD}"/>
              </a:ext>
            </a:extLst>
          </p:cNvPr>
          <p:cNvSpPr/>
          <p:nvPr/>
        </p:nvSpPr>
        <p:spPr>
          <a:xfrm>
            <a:off x="9895438" y="6028212"/>
            <a:ext cx="357801" cy="689459"/>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F047591-51BF-C229-B695-1BD20D109217}"/>
              </a:ext>
            </a:extLst>
          </p:cNvPr>
          <p:cNvSpPr/>
          <p:nvPr/>
        </p:nvSpPr>
        <p:spPr>
          <a:xfrm>
            <a:off x="11904524" y="6028212"/>
            <a:ext cx="273169" cy="767096"/>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F93B2EE-8086-B5AF-0442-79D5856E7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7739" y="6122885"/>
            <a:ext cx="1791093" cy="500111"/>
          </a:xfrm>
          <a:prstGeom prst="rect">
            <a:avLst/>
          </a:prstGeom>
          <a:solidFill>
            <a:schemeClr val="bg1"/>
          </a:solidFill>
        </p:spPr>
      </p:pic>
    </p:spTree>
    <p:extLst>
      <p:ext uri="{BB962C8B-B14F-4D97-AF65-F5344CB8AC3E}">
        <p14:creationId xmlns:p14="http://schemas.microsoft.com/office/powerpoint/2010/main" val="1634010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3173E"/>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B307A6-4699-41CB-A5B9-033C7AB3F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2267" y="164262"/>
            <a:ext cx="1872720" cy="944541"/>
          </a:xfrm>
          <a:prstGeom prst="rect">
            <a:avLst/>
          </a:prstGeom>
        </p:spPr>
      </p:pic>
      <p:sp>
        <p:nvSpPr>
          <p:cNvPr id="6" name="Title 5">
            <a:extLst>
              <a:ext uri="{FF2B5EF4-FFF2-40B4-BE49-F238E27FC236}">
                <a16:creationId xmlns:a16="http://schemas.microsoft.com/office/drawing/2014/main" id="{80370DF1-8232-4C1F-A8D9-EACB82874F2E}"/>
              </a:ext>
            </a:extLst>
          </p:cNvPr>
          <p:cNvSpPr>
            <a:spLocks noGrp="1"/>
          </p:cNvSpPr>
          <p:nvPr>
            <p:ph type="ctrTitle"/>
          </p:nvPr>
        </p:nvSpPr>
        <p:spPr>
          <a:xfrm>
            <a:off x="227013" y="1223554"/>
            <a:ext cx="11737974" cy="2612571"/>
          </a:xfrm>
        </p:spPr>
        <p:txBody>
          <a:bodyPr anchor="b">
            <a:normAutofit/>
          </a:bodyPr>
          <a:lstStyle/>
          <a:p>
            <a:r>
              <a:rPr lang="en-US" sz="5400" dirty="0">
                <a:solidFill>
                  <a:schemeClr val="bg1"/>
                </a:solidFill>
                <a:latin typeface="Mark for HCA Black" panose="020B0606020201010104" pitchFamily="34" charset="0"/>
                <a:cs typeface="Mark for HCA Black" panose="020B0606020201010104" pitchFamily="34" charset="0"/>
              </a:rPr>
              <a:t>Course/Conference/Presentation Title</a:t>
            </a:r>
          </a:p>
        </p:txBody>
      </p:sp>
      <p:sp>
        <p:nvSpPr>
          <p:cNvPr id="10" name="Subtitle 9">
            <a:extLst>
              <a:ext uri="{FF2B5EF4-FFF2-40B4-BE49-F238E27FC236}">
                <a16:creationId xmlns:a16="http://schemas.microsoft.com/office/drawing/2014/main" id="{DE5DFDAD-2D67-4320-81D7-14619EB0D5AC}"/>
              </a:ext>
            </a:extLst>
          </p:cNvPr>
          <p:cNvSpPr>
            <a:spLocks noGrp="1"/>
          </p:cNvSpPr>
          <p:nvPr>
            <p:ph type="subTitle" idx="1"/>
          </p:nvPr>
        </p:nvSpPr>
        <p:spPr>
          <a:xfrm>
            <a:off x="1524000" y="4084320"/>
            <a:ext cx="9144000" cy="2001240"/>
          </a:xfrm>
        </p:spPr>
        <p:txBody>
          <a:bodyPr>
            <a:normAutofit/>
          </a:bodyPr>
          <a:lstStyle/>
          <a:p>
            <a:r>
              <a:rPr lang="en-US" sz="2800" dirty="0">
                <a:solidFill>
                  <a:schemeClr val="bg1"/>
                </a:solidFill>
                <a:latin typeface="Mark for HCA Book" panose="020B0606020201010104" pitchFamily="34" charset="0"/>
                <a:cs typeface="Mark for HCA Book" panose="020B0606020201010104" pitchFamily="34" charset="0"/>
              </a:rPr>
              <a:t>Date</a:t>
            </a:r>
          </a:p>
          <a:p>
            <a:r>
              <a:rPr lang="en-US" sz="2800" dirty="0">
                <a:solidFill>
                  <a:schemeClr val="bg1"/>
                </a:solidFill>
                <a:latin typeface="Mark for HCA Book" panose="020B0606020201010104" pitchFamily="34" charset="0"/>
                <a:cs typeface="Mark for HCA Book" panose="020B0606020201010104" pitchFamily="34" charset="0"/>
              </a:rPr>
              <a:t>Time</a:t>
            </a:r>
          </a:p>
          <a:p>
            <a:r>
              <a:rPr lang="en-US" sz="2800" dirty="0">
                <a:solidFill>
                  <a:schemeClr val="bg1"/>
                </a:solidFill>
                <a:latin typeface="Mark for HCA Book" panose="020B0606020201010104" pitchFamily="34" charset="0"/>
                <a:cs typeface="Mark for HCA Book" panose="020B0606020201010104" pitchFamily="34" charset="0"/>
              </a:rPr>
              <a:t>Presenter, Credentials (if a one-presenter course)</a:t>
            </a:r>
          </a:p>
        </p:txBody>
      </p:sp>
    </p:spTree>
    <p:extLst>
      <p:ext uri="{BB962C8B-B14F-4D97-AF65-F5344CB8AC3E}">
        <p14:creationId xmlns:p14="http://schemas.microsoft.com/office/powerpoint/2010/main" val="150357167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29078B-8392-451C-A92E-16D210445FA2}"/>
              </a:ext>
            </a:extLst>
          </p:cNvPr>
          <p:cNvSpPr>
            <a:spLocks noGrp="1"/>
          </p:cNvSpPr>
          <p:nvPr>
            <p:ph type="body" sz="quarter" idx="11"/>
          </p:nvPr>
        </p:nvSpPr>
        <p:spPr>
          <a:xfrm>
            <a:off x="569556" y="5149516"/>
            <a:ext cx="5240103" cy="581680"/>
          </a:xfrm>
        </p:spPr>
        <p:txBody>
          <a:bodyPr/>
          <a:lstStyle/>
          <a:p>
            <a:pPr>
              <a:lnSpc>
                <a:spcPct val="100000"/>
              </a:lnSpc>
              <a:spcAft>
                <a:spcPts val="0"/>
              </a:spcAft>
            </a:pPr>
            <a:r>
              <a:rPr lang="en-US" sz="1600" dirty="0"/>
              <a:t>CME.HealthONEcares.com</a:t>
            </a:r>
          </a:p>
          <a:p>
            <a:pPr>
              <a:lnSpc>
                <a:spcPct val="100000"/>
              </a:lnSpc>
              <a:spcAft>
                <a:spcPts val="0"/>
              </a:spcAft>
            </a:pPr>
            <a:r>
              <a:rPr lang="en-US" sz="1600" dirty="0"/>
              <a:t>Contact us: CME@HCAHealthONE.com</a:t>
            </a:r>
          </a:p>
        </p:txBody>
      </p:sp>
      <p:sp>
        <p:nvSpPr>
          <p:cNvPr id="2" name="Title 1">
            <a:extLst>
              <a:ext uri="{FF2B5EF4-FFF2-40B4-BE49-F238E27FC236}">
                <a16:creationId xmlns:a16="http://schemas.microsoft.com/office/drawing/2014/main" id="{A4FF63BD-E606-A948-887C-38494CA9773A}"/>
              </a:ext>
            </a:extLst>
          </p:cNvPr>
          <p:cNvSpPr>
            <a:spLocks noGrp="1"/>
          </p:cNvSpPr>
          <p:nvPr>
            <p:ph type="ctrTitle"/>
          </p:nvPr>
        </p:nvSpPr>
        <p:spPr>
          <a:xfrm>
            <a:off x="1096544" y="1494285"/>
            <a:ext cx="9066877" cy="2818614"/>
          </a:xfrm>
        </p:spPr>
        <p:txBody>
          <a:bodyPr/>
          <a:lstStyle/>
          <a:p>
            <a:br>
              <a:rPr lang="en-US" sz="5400" dirty="0"/>
            </a:br>
            <a:br>
              <a:rPr lang="en-US" sz="5400" dirty="0"/>
            </a:br>
            <a:r>
              <a:rPr lang="en-US" sz="8000" dirty="0">
                <a:latin typeface="Mark for HCA" panose="020B0606020201010104" pitchFamily="34" charset="0"/>
                <a:cs typeface="Mark for HCA" panose="020B0606020201010104" pitchFamily="34" charset="0"/>
              </a:rPr>
              <a:t>Continuing </a:t>
            </a:r>
            <a:br>
              <a:rPr lang="en-US" sz="8000" dirty="0">
                <a:latin typeface="Mark for HCA" panose="020B0606020201010104" pitchFamily="34" charset="0"/>
                <a:cs typeface="Mark for HCA" panose="020B0606020201010104" pitchFamily="34" charset="0"/>
              </a:rPr>
            </a:br>
            <a:r>
              <a:rPr lang="en-US" sz="8000" dirty="0">
                <a:latin typeface="Mark for HCA" panose="020B0606020201010104" pitchFamily="34" charset="0"/>
                <a:cs typeface="Mark for HCA" panose="020B0606020201010104" pitchFamily="34" charset="0"/>
              </a:rPr>
              <a:t>Medical </a:t>
            </a:r>
            <a:br>
              <a:rPr lang="en-US" sz="8000" dirty="0">
                <a:latin typeface="Mark for HCA" panose="020B0606020201010104" pitchFamily="34" charset="0"/>
                <a:cs typeface="Mark for HCA" panose="020B0606020201010104" pitchFamily="34" charset="0"/>
              </a:rPr>
            </a:br>
            <a:r>
              <a:rPr lang="en-US" sz="8000" dirty="0">
                <a:latin typeface="Mark for HCA" panose="020B0606020201010104" pitchFamily="34" charset="0"/>
                <a:cs typeface="Mark for HCA" panose="020B0606020201010104" pitchFamily="34" charset="0"/>
              </a:rPr>
              <a:t>Education</a:t>
            </a:r>
            <a:endParaRPr lang="en-US" sz="6000" dirty="0">
              <a:latin typeface="Mark for HCA" panose="020B0606020201010104" pitchFamily="34" charset="0"/>
              <a:cs typeface="Mark for HCA" panose="020B0606020201010104" pitchFamily="34" charset="0"/>
            </a:endParaRPr>
          </a:p>
        </p:txBody>
      </p:sp>
      <p:sp>
        <p:nvSpPr>
          <p:cNvPr id="6" name="Subtitle 2">
            <a:extLst>
              <a:ext uri="{FF2B5EF4-FFF2-40B4-BE49-F238E27FC236}">
                <a16:creationId xmlns:a16="http://schemas.microsoft.com/office/drawing/2014/main" id="{AF8CEFA9-F9F5-4898-8520-C282957D7109}"/>
              </a:ext>
            </a:extLst>
          </p:cNvPr>
          <p:cNvSpPr>
            <a:spLocks noGrp="1"/>
          </p:cNvSpPr>
          <p:nvPr>
            <p:ph type="subTitle" idx="1"/>
          </p:nvPr>
        </p:nvSpPr>
        <p:spPr>
          <a:xfrm>
            <a:off x="1601127" y="5838345"/>
            <a:ext cx="4323433" cy="909859"/>
          </a:xfrm>
          <a:prstGeom prst="rect">
            <a:avLst/>
          </a:prstGeom>
        </p:spPr>
        <p:txBody>
          <a:bodyPr vert="horz" lIns="0" tIns="0" rIns="0" bIns="0" rtlCol="0" anchor="ctr">
            <a:noAutofit/>
          </a:bodyPr>
          <a:lstStyle>
            <a:lvl1pPr marL="0" indent="0" algn="l">
              <a:lnSpc>
                <a:spcPct val="110000"/>
              </a:lnSpc>
              <a:buNone/>
              <a:defRPr sz="1600" b="0">
                <a:solidFill>
                  <a:schemeClr val="tx1"/>
                </a:solidFill>
                <a:latin typeface="Arial" panose="020B0604020202020204" pitchFamily="34" charset="0"/>
                <a:cs typeface="Arial" panose="020B0604020202020204"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pPr defTabSz="457167">
              <a:defRPr/>
            </a:pPr>
            <a:r>
              <a:rPr lang="en-US" sz="1200" dirty="0"/>
              <a:t> </a:t>
            </a:r>
          </a:p>
          <a:p>
            <a:pPr defTabSz="457167">
              <a:lnSpc>
                <a:spcPct val="100000"/>
              </a:lnSpc>
              <a:spcAft>
                <a:spcPts val="0"/>
              </a:spcAft>
              <a:defRPr/>
            </a:pPr>
            <a:endParaRPr lang="en-US" sz="1200" dirty="0">
              <a:solidFill>
                <a:srgbClr val="58595B"/>
              </a:solidFill>
              <a:cs typeface="Arial"/>
            </a:endParaRPr>
          </a:p>
          <a:p>
            <a:pPr defTabSz="457167">
              <a:lnSpc>
                <a:spcPct val="100000"/>
              </a:lnSpc>
              <a:spcAft>
                <a:spcPts val="0"/>
              </a:spcAft>
              <a:defRPr/>
            </a:pPr>
            <a:r>
              <a:rPr lang="en-US" sz="800" dirty="0">
                <a:solidFill>
                  <a:srgbClr val="58595B"/>
                </a:solidFill>
                <a:latin typeface="Mark for HCA" panose="020B0606020201010104" pitchFamily="34" charset="0"/>
                <a:cs typeface="Mark for HCA" panose="020B0606020201010104" pitchFamily="34" charset="0"/>
              </a:rPr>
              <a:t>System Office of Continuing Medical Education and EMS Education </a:t>
            </a:r>
          </a:p>
          <a:p>
            <a:pPr defTabSz="457167">
              <a:lnSpc>
                <a:spcPct val="100000"/>
              </a:lnSpc>
              <a:spcAft>
                <a:spcPts val="0"/>
              </a:spcAft>
              <a:defRPr/>
            </a:pPr>
            <a:r>
              <a:rPr lang="en-US" sz="800" dirty="0">
                <a:solidFill>
                  <a:srgbClr val="58595B"/>
                </a:solidFill>
                <a:latin typeface="Mark for HCA" panose="020B0606020201010104" pitchFamily="34" charset="0"/>
                <a:cs typeface="Mark for HCA" panose="020B0606020201010104" pitchFamily="34" charset="0"/>
              </a:rPr>
              <a:t>HCA Healthcare | Continental Division| Mountain Division| Gulf Coast Division</a:t>
            </a:r>
          </a:p>
          <a:p>
            <a:endParaRPr lang="en-US" sz="1200" dirty="0"/>
          </a:p>
        </p:txBody>
      </p:sp>
      <p:sp>
        <p:nvSpPr>
          <p:cNvPr id="4" name="TextBox 3">
            <a:extLst>
              <a:ext uri="{FF2B5EF4-FFF2-40B4-BE49-F238E27FC236}">
                <a16:creationId xmlns:a16="http://schemas.microsoft.com/office/drawing/2014/main" id="{846C4198-8FE9-4B3B-A2E2-795DAD8BE343}"/>
              </a:ext>
            </a:extLst>
          </p:cNvPr>
          <p:cNvSpPr txBox="1"/>
          <p:nvPr/>
        </p:nvSpPr>
        <p:spPr>
          <a:xfrm>
            <a:off x="9224791" y="2787267"/>
            <a:ext cx="914400" cy="914400"/>
          </a:xfrm>
          <a:prstGeom prst="rect">
            <a:avLst/>
          </a:prstGeom>
        </p:spPr>
        <p:txBody>
          <a:bodyPr vert="horz" wrap="none" lIns="91440" tIns="45720" rIns="91440" bIns="45720" rtlCol="0">
            <a:noAutofit/>
          </a:bodyPr>
          <a:lstStyle/>
          <a:p>
            <a:endParaRPr lang="en-US" sz="2400" b="1" dirty="0">
              <a:solidFill>
                <a:srgbClr val="00164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07459C7B-99EA-4C4B-B595-8C105A9B2F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2680" y="6105787"/>
            <a:ext cx="1805324" cy="504084"/>
          </a:xfrm>
          <a:prstGeom prst="rect">
            <a:avLst/>
          </a:prstGeom>
          <a:solidFill>
            <a:schemeClr val="bg1"/>
          </a:solidFill>
        </p:spPr>
      </p:pic>
    </p:spTree>
    <p:extLst>
      <p:ext uri="{BB962C8B-B14F-4D97-AF65-F5344CB8AC3E}">
        <p14:creationId xmlns:p14="http://schemas.microsoft.com/office/powerpoint/2010/main" val="104687429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3173E"/>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1B2411-6D32-4FAE-A51B-F6D7AB65D408}"/>
              </a:ext>
            </a:extLst>
          </p:cNvPr>
          <p:cNvSpPr txBox="1"/>
          <p:nvPr/>
        </p:nvSpPr>
        <p:spPr>
          <a:xfrm>
            <a:off x="0" y="430510"/>
            <a:ext cx="12192000" cy="1569660"/>
          </a:xfrm>
          <a:prstGeom prst="rect">
            <a:avLst/>
          </a:prstGeom>
          <a:noFill/>
        </p:spPr>
        <p:txBody>
          <a:bodyPr wrap="square" rtlCol="0">
            <a:spAutoFit/>
          </a:bodyPr>
          <a:lstStyle/>
          <a:p>
            <a:pPr lvl="0" algn="ctr"/>
            <a:r>
              <a:rPr lang="en-US" sz="4800" dirty="0">
                <a:solidFill>
                  <a:prstClr val="white"/>
                </a:solidFill>
                <a:latin typeface="Mark for HCA Heavy" panose="020B0606020201010104" pitchFamily="34" charset="0"/>
                <a:cs typeface="Mark for HCA Heavy" panose="020B0606020201010104" pitchFamily="34" charset="0"/>
              </a:rPr>
              <a:t>Instructions for marking </a:t>
            </a:r>
          </a:p>
          <a:p>
            <a:pPr lvl="0" algn="ctr"/>
            <a:r>
              <a:rPr lang="en-US" sz="4800" dirty="0">
                <a:solidFill>
                  <a:prstClr val="white"/>
                </a:solidFill>
                <a:latin typeface="Mark for HCA Heavy" panose="020B0606020201010104" pitchFamily="34" charset="0"/>
                <a:cs typeface="Mark for HCA Heavy" panose="020B0606020201010104" pitchFamily="34" charset="0"/>
              </a:rPr>
              <a:t>attendance and claiming CME credit</a:t>
            </a:r>
            <a:endParaRPr kumimoji="0" lang="en-US" sz="4800" b="0" i="0" u="none" strike="noStrike" kern="1200" cap="none" spc="0" normalizeH="0" baseline="0" noProof="0" dirty="0">
              <a:ln>
                <a:noFill/>
              </a:ln>
              <a:solidFill>
                <a:prstClr val="white"/>
              </a:solidFill>
              <a:effectLst/>
              <a:uLnTx/>
              <a:uFillTx/>
              <a:latin typeface="Mark for HCA Heavy" panose="020B0606020201010104" pitchFamily="34" charset="0"/>
              <a:ea typeface="+mn-ea"/>
              <a:cs typeface="Mark for HCA Heavy" panose="020B0606020201010104" pitchFamily="34" charset="0"/>
            </a:endParaRPr>
          </a:p>
        </p:txBody>
      </p:sp>
      <p:pic>
        <p:nvPicPr>
          <p:cNvPr id="9" name="Picture 8">
            <a:extLst>
              <a:ext uri="{FF2B5EF4-FFF2-40B4-BE49-F238E27FC236}">
                <a16:creationId xmlns:a16="http://schemas.microsoft.com/office/drawing/2014/main" id="{87AA57B5-D93C-4B20-A057-E34180AB53F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094976" y="164592"/>
            <a:ext cx="1874520" cy="941832"/>
          </a:xfrm>
          <a:prstGeom prst="rect">
            <a:avLst/>
          </a:prstGeom>
        </p:spPr>
      </p:pic>
      <p:sp>
        <p:nvSpPr>
          <p:cNvPr id="12" name="Rectangle 11">
            <a:extLst>
              <a:ext uri="{FF2B5EF4-FFF2-40B4-BE49-F238E27FC236}">
                <a16:creationId xmlns:a16="http://schemas.microsoft.com/office/drawing/2014/main" id="{23BFE2B2-0BAE-46CF-B63A-499CDC76F732}"/>
              </a:ext>
            </a:extLst>
          </p:cNvPr>
          <p:cNvSpPr/>
          <p:nvPr/>
        </p:nvSpPr>
        <p:spPr>
          <a:xfrm>
            <a:off x="0" y="2127943"/>
            <a:ext cx="12192000" cy="1083226"/>
          </a:xfrm>
          <a:prstGeom prst="rect">
            <a:avLst/>
          </a:prstGeom>
          <a:solidFill>
            <a:srgbClr val="0055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prstClr val="white"/>
                </a:solidFill>
                <a:latin typeface="Mark for HCA Black" panose="020B0606020201010104" pitchFamily="34" charset="0"/>
                <a:cs typeface="Mark for HCA Black" panose="020B0606020201010104" pitchFamily="34" charset="0"/>
              </a:rPr>
              <a:t>Please text the code below to </a:t>
            </a:r>
            <a:r>
              <a:rPr lang="en-US" sz="5400" dirty="0">
                <a:solidFill>
                  <a:prstClr val="white"/>
                </a:solidFill>
                <a:latin typeface="Mark for HCA Black" panose="020B0606020201010104" pitchFamily="34" charset="0"/>
                <a:cs typeface="Mark for HCA Black" panose="020B0606020201010104" pitchFamily="34" charset="0"/>
              </a:rPr>
              <a:t>720-740-8767</a:t>
            </a:r>
            <a:r>
              <a:rPr lang="en-US" sz="4400" dirty="0">
                <a:solidFill>
                  <a:prstClr val="white"/>
                </a:solidFill>
                <a:latin typeface="Mark for HCA Black" panose="020B0606020201010104" pitchFamily="34" charset="0"/>
                <a:cs typeface="Mark for HCA Black" panose="020B0606020201010104" pitchFamily="34" charset="0"/>
              </a:rPr>
              <a:t> </a:t>
            </a:r>
          </a:p>
        </p:txBody>
      </p:sp>
      <p:sp>
        <p:nvSpPr>
          <p:cNvPr id="5" name="Rectangle 4">
            <a:extLst>
              <a:ext uri="{FF2B5EF4-FFF2-40B4-BE49-F238E27FC236}">
                <a16:creationId xmlns:a16="http://schemas.microsoft.com/office/drawing/2014/main" id="{85AB13E6-9894-42E6-9A98-0D7F9BFFA9CD}"/>
              </a:ext>
            </a:extLst>
          </p:cNvPr>
          <p:cNvSpPr/>
          <p:nvPr/>
        </p:nvSpPr>
        <p:spPr>
          <a:xfrm>
            <a:off x="1627251" y="5706969"/>
            <a:ext cx="8937498" cy="923330"/>
          </a:xfrm>
          <a:prstGeom prst="rect">
            <a:avLst/>
          </a:prstGeom>
        </p:spPr>
        <p:txBody>
          <a:bodyPr wrap="square">
            <a:spAutoFit/>
          </a:bodyPr>
          <a:lstStyle/>
          <a:p>
            <a:pPr algn="ctr"/>
            <a:r>
              <a:rPr lang="en-US" i="1" dirty="0">
                <a:solidFill>
                  <a:schemeClr val="bg1"/>
                </a:solidFill>
                <a:latin typeface="Mark for HCA Black" panose="020B0606020201010104" pitchFamily="34" charset="0"/>
                <a:cs typeface="Mark for HCA Black" panose="020B0606020201010104" pitchFamily="34" charset="0"/>
              </a:rPr>
              <a:t>This code is not case sensitive.</a:t>
            </a:r>
          </a:p>
          <a:p>
            <a:pPr algn="ctr"/>
            <a:r>
              <a:rPr lang="en-US" i="1" dirty="0">
                <a:solidFill>
                  <a:schemeClr val="bg1"/>
                </a:solidFill>
                <a:latin typeface="Mark for HCA Black" panose="020B0606020201010104" pitchFamily="34" charset="0"/>
                <a:cs typeface="Mark for HCA Black" panose="020B0606020201010104" pitchFamily="34" charset="0"/>
              </a:rPr>
              <a:t>The Event ID is available today only.</a:t>
            </a:r>
          </a:p>
          <a:p>
            <a:pPr algn="ctr"/>
            <a:r>
              <a:rPr lang="en-US" i="1" dirty="0">
                <a:solidFill>
                  <a:schemeClr val="bg1"/>
                </a:solidFill>
                <a:latin typeface="Mark for HCA Black" panose="020B0606020201010104" pitchFamily="34" charset="0"/>
                <a:cs typeface="Mark for HCA Black" panose="020B0606020201010104" pitchFamily="34" charset="0"/>
              </a:rPr>
              <a:t>A confirmation text will be sent back verifying your attendance was marked.</a:t>
            </a:r>
          </a:p>
        </p:txBody>
      </p:sp>
      <p:sp>
        <p:nvSpPr>
          <p:cNvPr id="2" name="TextBox 1">
            <a:extLst>
              <a:ext uri="{FF2B5EF4-FFF2-40B4-BE49-F238E27FC236}">
                <a16:creationId xmlns:a16="http://schemas.microsoft.com/office/drawing/2014/main" id="{004653AA-6F88-4A26-9195-15B5FA46F145}"/>
              </a:ext>
            </a:extLst>
          </p:cNvPr>
          <p:cNvSpPr txBox="1"/>
          <p:nvPr/>
        </p:nvSpPr>
        <p:spPr>
          <a:xfrm>
            <a:off x="1627251" y="3429000"/>
            <a:ext cx="8937498" cy="2060138"/>
          </a:xfrm>
          <a:prstGeom prst="roundRect">
            <a:avLst/>
          </a:prstGeom>
          <a:solidFill>
            <a:schemeClr val="bg1"/>
          </a:solidFill>
          <a:ln w="38100">
            <a:solidFill>
              <a:srgbClr val="E05929"/>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500" b="1" dirty="0">
                <a:latin typeface="Mark for HCA Black" panose="020B0606020201010104" pitchFamily="34" charset="0"/>
                <a:cs typeface="Mark for HCA Black" panose="020B0606020201010104" pitchFamily="34" charset="0"/>
              </a:rPr>
              <a:t>######</a:t>
            </a:r>
          </a:p>
        </p:txBody>
      </p:sp>
      <p:sp>
        <p:nvSpPr>
          <p:cNvPr id="3" name="Rectangle 2">
            <a:extLst>
              <a:ext uri="{FF2B5EF4-FFF2-40B4-BE49-F238E27FC236}">
                <a16:creationId xmlns:a16="http://schemas.microsoft.com/office/drawing/2014/main" id="{6B90E395-446C-8C28-286E-D7A615009EB7}"/>
              </a:ext>
            </a:extLst>
          </p:cNvPr>
          <p:cNvSpPr/>
          <p:nvPr/>
        </p:nvSpPr>
        <p:spPr>
          <a:xfrm>
            <a:off x="0" y="3211169"/>
            <a:ext cx="12192000" cy="391056"/>
          </a:xfrm>
          <a:prstGeom prst="rect">
            <a:avLst/>
          </a:prstGeom>
          <a:solidFill>
            <a:srgbClr val="E059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Mark for HCA Black" panose="020B0606020201010104" pitchFamily="34" charset="0"/>
                <a:ea typeface="+mn-ea"/>
                <a:cs typeface="Mark for HCA Black" panose="020B0606020201010104" pitchFamily="34" charset="0"/>
              </a:rPr>
              <a:t>Please complete your course evaluation within 30 days</a:t>
            </a:r>
          </a:p>
        </p:txBody>
      </p:sp>
    </p:spTree>
    <p:extLst>
      <p:ext uri="{BB962C8B-B14F-4D97-AF65-F5344CB8AC3E}">
        <p14:creationId xmlns:p14="http://schemas.microsoft.com/office/powerpoint/2010/main" val="267394740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6819" y="1552658"/>
            <a:ext cx="10997610" cy="4521107"/>
          </a:xfrm>
        </p:spPr>
        <p:txBody>
          <a:bodyPr vert="horz" lIns="91440" tIns="45720" rIns="91440" bIns="45720" rtlCol="0" anchor="t">
            <a:noAutofit/>
          </a:bodyPr>
          <a:lstStyle/>
          <a:p>
            <a:pPr marL="310515" indent="-310515"/>
            <a:r>
              <a:rPr lang="en-US" sz="1400" b="1" dirty="0">
                <a:latin typeface="Mark for HCA"/>
                <a:cs typeface="Mark for HCA" panose="020B0606020201010104" pitchFamily="34" charset="0"/>
              </a:rPr>
              <a:t>Accreditation</a:t>
            </a:r>
            <a:r>
              <a:rPr lang="en-US" sz="1400" dirty="0">
                <a:latin typeface="Mark for HCA"/>
                <a:cs typeface="Mark for HCA" panose="020B0606020201010104" pitchFamily="34" charset="0"/>
              </a:rPr>
              <a:t>: </a:t>
            </a:r>
            <a:r>
              <a:rPr lang="en-US" sz="1400" dirty="0">
                <a:latin typeface="Mark for HCA"/>
                <a:ea typeface="+mn-lt"/>
                <a:cs typeface="+mn-lt"/>
              </a:rPr>
              <a:t>The HCA Healthcare Continental Division is accredited by the Accreditation Council for Continuing Medical Education (ACCME) to provide continuing medical education for physicians.</a:t>
            </a:r>
            <a:endParaRPr lang="en-US" sz="1400" dirty="0">
              <a:latin typeface="Mark for HCA"/>
              <a:cs typeface="Mark for HCA" panose="020B0606020201010104" pitchFamily="34" charset="0"/>
            </a:endParaRPr>
          </a:p>
          <a:p>
            <a:pPr marL="310515" indent="-310515"/>
            <a:r>
              <a:rPr lang="en-US" sz="1400" b="1" dirty="0">
                <a:latin typeface="Mark for HCA" panose="020B0606020201010104" pitchFamily="34" charset="0"/>
                <a:cs typeface="Mark for HCA" panose="020B0606020201010104" pitchFamily="34" charset="0"/>
              </a:rPr>
              <a:t>Credit Designation: </a:t>
            </a:r>
            <a:r>
              <a:rPr lang="en-US" sz="1400" dirty="0">
                <a:latin typeface="Mark for HCA" panose="020B0606020201010104" pitchFamily="34" charset="0"/>
                <a:cs typeface="Mark for HCA" panose="020B0606020201010104" pitchFamily="34" charset="0"/>
              </a:rPr>
              <a:t> The HCA Healthcare Continental Division designates this &lt;&lt;learning format&gt;&gt; for a maximum of &lt;&lt;number of credits&gt;&gt; </a:t>
            </a:r>
            <a:r>
              <a:rPr lang="en-US" sz="1400" i="1" dirty="0">
                <a:latin typeface="Mark for HCA" panose="020B0606020201010104" pitchFamily="34" charset="0"/>
                <a:cs typeface="Mark for HCA" panose="020B0606020201010104" pitchFamily="34" charset="0"/>
              </a:rPr>
              <a:t>AMA PRA Category 1 Credit(s)™</a:t>
            </a:r>
            <a:r>
              <a:rPr lang="en-US" sz="1400" dirty="0">
                <a:latin typeface="Mark for HCA" panose="020B0606020201010104" pitchFamily="34" charset="0"/>
                <a:cs typeface="Mark for HCA" panose="020B0606020201010104" pitchFamily="34" charset="0"/>
              </a:rPr>
              <a:t>. Physicians should claim only the credit commensurate with the extent of their participation in the activity. </a:t>
            </a:r>
          </a:p>
          <a:p>
            <a:pPr marL="310515" indent="-310515"/>
            <a:r>
              <a:rPr lang="en-US" sz="1400" b="1" dirty="0">
                <a:latin typeface="Mark for HCA" panose="020B0606020201010104" pitchFamily="34" charset="0"/>
                <a:cs typeface="Mark for HCA" panose="020B0606020201010104" pitchFamily="34" charset="0"/>
              </a:rPr>
              <a:t>Commercial Support: </a:t>
            </a:r>
            <a:r>
              <a:rPr lang="en-US" sz="1400" dirty="0">
                <a:latin typeface="Mark for HCA" panose="020B0606020201010104" pitchFamily="34" charset="0"/>
                <a:cs typeface="Mark for HCA" panose="020B0606020201010104" pitchFamily="34" charset="0"/>
              </a:rPr>
              <a:t>This Activity was developed without support from any ineligible company.*The ACCME defines ineligible companies as those whose primary business is producing, marketing, selling, re-selling, or distributing healthcare products used by or on patients. Note: The ACCME does not consider providers of clinical service directly to patients to be commercial interests – unless the provider of clinical services is owned, or controlled by, and ACCME defined ineligible company.</a:t>
            </a:r>
          </a:p>
          <a:p>
            <a:pPr marL="310515" indent="-310515"/>
            <a:r>
              <a:rPr lang="en-US" sz="1400" b="1" dirty="0">
                <a:latin typeface="Mark for HCA" panose="020B0606020201010104" pitchFamily="34" charset="0"/>
                <a:cs typeface="Mark for HCA" panose="020B0606020201010104" pitchFamily="34" charset="0"/>
              </a:rPr>
              <a:t>Disclosure: </a:t>
            </a:r>
            <a:r>
              <a:rPr lang="en-US" sz="1400" dirty="0">
                <a:latin typeface="Mark for HCA" panose="020B0606020201010104" pitchFamily="34" charset="0"/>
                <a:cs typeface="Mark for HCA" panose="020B0606020201010104" pitchFamily="34" charset="0"/>
              </a:rPr>
              <a:t>The HCA Healthcare Continental Division is committed to providing CME that is balanced, objective, and evidenced-based. In accordance with the Accreditation Council for Continuing Medical Education (ACCME) Standards for Integrity and Independence all parties in control of content are required to disclose all conflicts of interest with ACCME defined ineligible companies. None of the planners, faculty, and those in control of this educational activity have relevant financial relationship(s) to disclose with ineligible companies whose primary business is producing, marketing, selling, re-selling, or distributing healthcare products used by or on patients.</a:t>
            </a:r>
            <a:endParaRPr lang="en-US" sz="1400" dirty="0"/>
          </a:p>
        </p:txBody>
      </p:sp>
      <p:sp>
        <p:nvSpPr>
          <p:cNvPr id="5" name="Title 4"/>
          <p:cNvSpPr>
            <a:spLocks noGrp="1"/>
          </p:cNvSpPr>
          <p:nvPr>
            <p:ph type="title"/>
          </p:nvPr>
        </p:nvSpPr>
        <p:spPr>
          <a:xfrm>
            <a:off x="506819" y="313318"/>
            <a:ext cx="9189355" cy="941833"/>
          </a:xfrm>
        </p:spPr>
        <p:txBody>
          <a:bodyPr/>
          <a:lstStyle/>
          <a:p>
            <a:r>
              <a:rPr lang="en-US" dirty="0">
                <a:latin typeface="Mark for HCA Black" panose="020B0606020201010104" pitchFamily="34" charset="0"/>
                <a:cs typeface="Mark for HCA Black" panose="020B0606020201010104" pitchFamily="34" charset="0"/>
              </a:rPr>
              <a:t>Accreditation/Designation/Disclosures</a:t>
            </a:r>
          </a:p>
        </p:txBody>
      </p:sp>
      <p:pic>
        <p:nvPicPr>
          <p:cNvPr id="4" name="Picture 3">
            <a:extLst>
              <a:ext uri="{FF2B5EF4-FFF2-40B4-BE49-F238E27FC236}">
                <a16:creationId xmlns:a16="http://schemas.microsoft.com/office/drawing/2014/main" id="{0384E4A3-7D71-4827-9FE8-32CDAE44B1A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094976" y="164592"/>
            <a:ext cx="1874520" cy="941832"/>
          </a:xfrm>
          <a:prstGeom prst="rect">
            <a:avLst/>
          </a:prstGeom>
        </p:spPr>
      </p:pic>
      <p:pic>
        <p:nvPicPr>
          <p:cNvPr id="7" name="Picture 6">
            <a:extLst>
              <a:ext uri="{FF2B5EF4-FFF2-40B4-BE49-F238E27FC236}">
                <a16:creationId xmlns:a16="http://schemas.microsoft.com/office/drawing/2014/main" id="{205237D0-8909-4E27-9185-2C5061844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3642" y="6103863"/>
            <a:ext cx="1801156" cy="502920"/>
          </a:xfrm>
          <a:prstGeom prst="rect">
            <a:avLst/>
          </a:prstGeom>
          <a:solidFill>
            <a:schemeClr val="bg1"/>
          </a:solidFill>
        </p:spPr>
      </p:pic>
    </p:spTree>
    <p:extLst>
      <p:ext uri="{BB962C8B-B14F-4D97-AF65-F5344CB8AC3E}">
        <p14:creationId xmlns:p14="http://schemas.microsoft.com/office/powerpoint/2010/main" val="85696351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036" y="170892"/>
            <a:ext cx="10972800" cy="1082439"/>
          </a:xfrm>
        </p:spPr>
        <p:txBody>
          <a:bodyPr/>
          <a:lstStyle/>
          <a:p>
            <a:r>
              <a:rPr lang="en-US" dirty="0">
                <a:latin typeface="Mark for HCA Black" panose="020B0606020201010104" pitchFamily="34" charset="0"/>
                <a:cs typeface="Mark for HCA Black" panose="020B0606020201010104" pitchFamily="34" charset="0"/>
              </a:rPr>
              <a:t>Disclosures </a:t>
            </a:r>
          </a:p>
        </p:txBody>
      </p:sp>
      <p:sp>
        <p:nvSpPr>
          <p:cNvPr id="3" name="Content Placeholder 2"/>
          <p:cNvSpPr>
            <a:spLocks noGrp="1"/>
          </p:cNvSpPr>
          <p:nvPr>
            <p:ph idx="1"/>
          </p:nvPr>
        </p:nvSpPr>
        <p:spPr>
          <a:xfrm>
            <a:off x="841036" y="1253331"/>
            <a:ext cx="10201275" cy="4166394"/>
          </a:xfrm>
        </p:spPr>
        <p:txBody>
          <a:bodyPr>
            <a:normAutofit/>
          </a:bodyPr>
          <a:lstStyle/>
          <a:p>
            <a:pPr lvl="1"/>
            <a:r>
              <a:rPr lang="en-US" dirty="0">
                <a:latin typeface="Mark for HCA" panose="020B0606020201010104" pitchFamily="34" charset="0"/>
                <a:cs typeface="Mark for HCA" panose="020B0606020201010104" pitchFamily="34" charset="0"/>
              </a:rPr>
              <a:t>I have no relevant financial relationships to disclose AND I will not discuss off label use or investigational use in my presentation. </a:t>
            </a:r>
          </a:p>
          <a:p>
            <a:pPr lvl="1"/>
            <a:endParaRPr lang="en-US" dirty="0">
              <a:latin typeface="Mark for HCA" panose="020B0606020201010104" pitchFamily="34" charset="0"/>
              <a:cs typeface="Mark for HCA" panose="020B0606020201010104" pitchFamily="34" charset="0"/>
            </a:endParaRPr>
          </a:p>
          <a:p>
            <a:pPr marL="306901" lvl="1" indent="0">
              <a:buNone/>
            </a:pPr>
            <a:r>
              <a:rPr lang="en-US" b="1" dirty="0">
                <a:latin typeface="Mark for HCA" panose="020B0606020201010104" pitchFamily="34" charset="0"/>
                <a:cs typeface="Mark for HCA" panose="020B0606020201010104" pitchFamily="34" charset="0"/>
              </a:rPr>
              <a:t>Or</a:t>
            </a:r>
          </a:p>
          <a:p>
            <a:pPr marL="306901" lvl="1" indent="0">
              <a:buNone/>
            </a:pPr>
            <a:endParaRPr lang="en-US" dirty="0">
              <a:latin typeface="Mark for HCA" panose="020B0606020201010104" pitchFamily="34" charset="0"/>
              <a:cs typeface="Mark for HCA" panose="020B0606020201010104" pitchFamily="34" charset="0"/>
            </a:endParaRPr>
          </a:p>
          <a:p>
            <a:pPr lvl="1"/>
            <a:r>
              <a:rPr lang="en-US" dirty="0">
                <a:latin typeface="Mark for HCA" panose="020B0606020201010104" pitchFamily="34" charset="0"/>
                <a:cs typeface="Mark for HCA" panose="020B0606020201010104" pitchFamily="34" charset="0"/>
              </a:rPr>
              <a:t>I will be discussing “off-label” uses of the following medications:</a:t>
            </a:r>
          </a:p>
          <a:p>
            <a:pPr lvl="2"/>
            <a:r>
              <a:rPr lang="en-US" sz="1800" dirty="0">
                <a:latin typeface="Mark for HCA" panose="020B0606020201010104" pitchFamily="34" charset="0"/>
                <a:cs typeface="Mark for HCA" panose="020B0606020201010104" pitchFamily="34" charset="0"/>
              </a:rPr>
              <a:t>List Medications</a:t>
            </a:r>
          </a:p>
          <a:p>
            <a:pPr lvl="2"/>
            <a:r>
              <a:rPr lang="en-US" sz="1800" dirty="0">
                <a:latin typeface="Mark for HCA" panose="020B0606020201010104" pitchFamily="34" charset="0"/>
                <a:cs typeface="Mark for HCA" panose="020B0606020201010104" pitchFamily="34" charset="0"/>
              </a:rPr>
              <a:t>List Medications</a:t>
            </a:r>
          </a:p>
          <a:p>
            <a:pPr lvl="2"/>
            <a:r>
              <a:rPr lang="en-US" sz="1800" dirty="0">
                <a:latin typeface="Mark for HCA" panose="020B0606020201010104" pitchFamily="34" charset="0"/>
                <a:cs typeface="Mark for HCA" panose="020B0606020201010104" pitchFamily="34" charset="0"/>
              </a:rPr>
              <a:t>List Medications</a:t>
            </a:r>
          </a:p>
        </p:txBody>
      </p:sp>
      <p:pic>
        <p:nvPicPr>
          <p:cNvPr id="4" name="Picture 3">
            <a:extLst>
              <a:ext uri="{FF2B5EF4-FFF2-40B4-BE49-F238E27FC236}">
                <a16:creationId xmlns:a16="http://schemas.microsoft.com/office/drawing/2014/main" id="{EDDFFEB6-2E82-47D8-8ADC-8D8D553EFC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2680" y="6108192"/>
            <a:ext cx="1801156" cy="502920"/>
          </a:xfrm>
          <a:prstGeom prst="rect">
            <a:avLst/>
          </a:prstGeom>
          <a:solidFill>
            <a:schemeClr val="bg1"/>
          </a:solidFill>
        </p:spPr>
      </p:pic>
    </p:spTree>
    <p:extLst>
      <p:ext uri="{BB962C8B-B14F-4D97-AF65-F5344CB8AC3E}">
        <p14:creationId xmlns:p14="http://schemas.microsoft.com/office/powerpoint/2010/main" val="2260969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2920" y="310896"/>
            <a:ext cx="9189720" cy="941832"/>
          </a:xfrm>
        </p:spPr>
        <p:txBody>
          <a:bodyPr/>
          <a:lstStyle/>
          <a:p>
            <a:r>
              <a:rPr lang="en-US" dirty="0">
                <a:latin typeface="Mark for HCA Black" panose="020B0606020201010104" pitchFamily="34" charset="0"/>
                <a:cs typeface="Mark for HCA Black" panose="020B0606020201010104" pitchFamily="34" charset="0"/>
              </a:rPr>
              <a:t>Disclosures</a:t>
            </a:r>
          </a:p>
        </p:txBody>
      </p:sp>
      <p:pic>
        <p:nvPicPr>
          <p:cNvPr id="4" name="Picture 3">
            <a:extLst>
              <a:ext uri="{FF2B5EF4-FFF2-40B4-BE49-F238E27FC236}">
                <a16:creationId xmlns:a16="http://schemas.microsoft.com/office/drawing/2014/main" id="{F15DAC16-527B-4673-96D4-09B147DDB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2680" y="6108192"/>
            <a:ext cx="1801156" cy="502920"/>
          </a:xfrm>
          <a:prstGeom prst="rect">
            <a:avLst/>
          </a:prstGeom>
          <a:solidFill>
            <a:schemeClr val="bg1"/>
          </a:solidFill>
        </p:spPr>
      </p:pic>
      <p:pic>
        <p:nvPicPr>
          <p:cNvPr id="6" name="Picture 5">
            <a:extLst>
              <a:ext uri="{FF2B5EF4-FFF2-40B4-BE49-F238E27FC236}">
                <a16:creationId xmlns:a16="http://schemas.microsoft.com/office/drawing/2014/main" id="{97B43EEB-9875-476F-A77C-CD55F19303C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094976" y="164592"/>
            <a:ext cx="1874520" cy="941832"/>
          </a:xfrm>
          <a:prstGeom prst="rect">
            <a:avLst/>
          </a:prstGeom>
        </p:spPr>
      </p:pic>
      <p:graphicFrame>
        <p:nvGraphicFramePr>
          <p:cNvPr id="2" name="Table 1">
            <a:extLst>
              <a:ext uri="{FF2B5EF4-FFF2-40B4-BE49-F238E27FC236}">
                <a16:creationId xmlns:a16="http://schemas.microsoft.com/office/drawing/2014/main" id="{EB585909-CE18-477E-B29F-4253042BB3DE}"/>
              </a:ext>
            </a:extLst>
          </p:cNvPr>
          <p:cNvGraphicFramePr>
            <a:graphicFrameLocks noGrp="1"/>
          </p:cNvGraphicFramePr>
          <p:nvPr>
            <p:extLst>
              <p:ext uri="{D42A27DB-BD31-4B8C-83A1-F6EECF244321}">
                <p14:modId xmlns:p14="http://schemas.microsoft.com/office/powerpoint/2010/main" val="606342879"/>
              </p:ext>
            </p:extLst>
          </p:nvPr>
        </p:nvGraphicFramePr>
        <p:xfrm>
          <a:off x="328966" y="1252728"/>
          <a:ext cx="11534068" cy="2966720"/>
        </p:xfrm>
        <a:graphic>
          <a:graphicData uri="http://schemas.openxmlformats.org/drawingml/2006/table">
            <a:tbl>
              <a:tblPr firstRow="1" bandRow="1">
                <a:tableStyleId>{5C22544A-7EE6-4342-B048-85BDC9FD1C3A}</a:tableStyleId>
              </a:tblPr>
              <a:tblGrid>
                <a:gridCol w="2787816">
                  <a:extLst>
                    <a:ext uri="{9D8B030D-6E8A-4147-A177-3AD203B41FA5}">
                      <a16:colId xmlns:a16="http://schemas.microsoft.com/office/drawing/2014/main" val="2610890577"/>
                    </a:ext>
                  </a:extLst>
                </a:gridCol>
                <a:gridCol w="2706787">
                  <a:extLst>
                    <a:ext uri="{9D8B030D-6E8A-4147-A177-3AD203B41FA5}">
                      <a16:colId xmlns:a16="http://schemas.microsoft.com/office/drawing/2014/main" val="518295325"/>
                    </a:ext>
                  </a:extLst>
                </a:gridCol>
                <a:gridCol w="6039465">
                  <a:extLst>
                    <a:ext uri="{9D8B030D-6E8A-4147-A177-3AD203B41FA5}">
                      <a16:colId xmlns:a16="http://schemas.microsoft.com/office/drawing/2014/main" val="1560248941"/>
                    </a:ext>
                  </a:extLst>
                </a:gridCol>
              </a:tblGrid>
              <a:tr h="370840">
                <a:tc>
                  <a:txBody>
                    <a:bodyPr/>
                    <a:lstStyle/>
                    <a:p>
                      <a:r>
                        <a:rPr lang="en-US" sz="1600" dirty="0">
                          <a:latin typeface="Mark for HCA Black" panose="020B0606020201010104" pitchFamily="34" charset="0"/>
                          <a:cs typeface="Mark for HCA Black" panose="020B0606020201010104" pitchFamily="34" charset="0"/>
                        </a:rPr>
                        <a:t>Name</a:t>
                      </a:r>
                    </a:p>
                  </a:txBody>
                  <a:tcPr/>
                </a:tc>
                <a:tc>
                  <a:txBody>
                    <a:bodyPr/>
                    <a:lstStyle/>
                    <a:p>
                      <a:r>
                        <a:rPr lang="en-US" sz="1600" dirty="0">
                          <a:latin typeface="Mark for HCA Black" panose="020B0606020201010104" pitchFamily="34" charset="0"/>
                          <a:cs typeface="Mark for HCA Black" panose="020B0606020201010104" pitchFamily="34" charset="0"/>
                        </a:rPr>
                        <a:t>Role in activity</a:t>
                      </a:r>
                    </a:p>
                  </a:txBody>
                  <a:tcPr/>
                </a:tc>
                <a:tc>
                  <a:txBody>
                    <a:bodyPr/>
                    <a:lstStyle/>
                    <a:p>
                      <a:r>
                        <a:rPr lang="en-US" sz="1600" dirty="0">
                          <a:latin typeface="Mark for HCA Black" panose="020B0606020201010104" pitchFamily="34" charset="0"/>
                          <a:cs typeface="Mark for HCA Black" panose="020B0606020201010104" pitchFamily="34" charset="0"/>
                        </a:rPr>
                        <a:t>Nature of Relationship(s) / Name of Ineligible Company(s)</a:t>
                      </a:r>
                    </a:p>
                  </a:txBody>
                  <a:tcPr/>
                </a:tc>
                <a:extLst>
                  <a:ext uri="{0D108BD9-81ED-4DB2-BD59-A6C34878D82A}">
                    <a16:rowId xmlns:a16="http://schemas.microsoft.com/office/drawing/2014/main" val="3239732191"/>
                  </a:ext>
                </a:extLst>
              </a:tr>
              <a:tr h="370840">
                <a:tc>
                  <a:txBody>
                    <a:bodyPr/>
                    <a:lstStyle/>
                    <a:p>
                      <a:endParaRPr lang="en-US" sz="1800" dirty="0">
                        <a:latin typeface="Mark for HCA Book" panose="020B0606020201010104" pitchFamily="34" charset="0"/>
                        <a:cs typeface="Mark for HCA Book" panose="020B0606020201010104" pitchFamily="34" charset="0"/>
                      </a:endParaRPr>
                    </a:p>
                  </a:txBody>
                  <a:tcPr/>
                </a:tc>
                <a:tc>
                  <a:txBody>
                    <a:bodyPr/>
                    <a:lstStyle/>
                    <a:p>
                      <a:endParaRPr lang="en-US" sz="1800" dirty="0">
                        <a:latin typeface="Mark for HCA Book" panose="020B0606020201010104" pitchFamily="34" charset="0"/>
                        <a:cs typeface="Mark for HCA Book" panose="020B0606020201010104" pitchFamily="34" charset="0"/>
                      </a:endParaRPr>
                    </a:p>
                  </a:txBody>
                  <a:tcPr/>
                </a:tc>
                <a:tc>
                  <a:txBody>
                    <a:bodyPr/>
                    <a:lstStyle/>
                    <a:p>
                      <a:endParaRPr lang="en-US" sz="1800" dirty="0">
                        <a:latin typeface="Mark for HCA Book" panose="020B0606020201010104" pitchFamily="34" charset="0"/>
                        <a:cs typeface="Mark for HCA Book" panose="020B0606020201010104" pitchFamily="34" charset="0"/>
                      </a:endParaRPr>
                    </a:p>
                  </a:txBody>
                  <a:tcPr/>
                </a:tc>
                <a:extLst>
                  <a:ext uri="{0D108BD9-81ED-4DB2-BD59-A6C34878D82A}">
                    <a16:rowId xmlns:a16="http://schemas.microsoft.com/office/drawing/2014/main" val="2156075818"/>
                  </a:ext>
                </a:extLst>
              </a:tr>
              <a:tr h="370840">
                <a:tc>
                  <a:txBody>
                    <a:bodyPr/>
                    <a:lstStyle/>
                    <a:p>
                      <a:endParaRPr lang="en-US" sz="1800">
                        <a:latin typeface="Mark for HCA Book" panose="020B0606020201010104" pitchFamily="34" charset="0"/>
                        <a:cs typeface="Mark for HCA Book" panose="020B0606020201010104" pitchFamily="34" charset="0"/>
                      </a:endParaRPr>
                    </a:p>
                  </a:txBody>
                  <a:tcPr/>
                </a:tc>
                <a:tc>
                  <a:txBody>
                    <a:bodyPr/>
                    <a:lstStyle/>
                    <a:p>
                      <a:endParaRPr lang="en-US" sz="1800" dirty="0">
                        <a:latin typeface="Mark for HCA Book" panose="020B0606020201010104" pitchFamily="34" charset="0"/>
                        <a:cs typeface="Mark for HCA Book" panose="020B0606020201010104" pitchFamily="34" charset="0"/>
                      </a:endParaRPr>
                    </a:p>
                  </a:txBody>
                  <a:tcPr/>
                </a:tc>
                <a:tc>
                  <a:txBody>
                    <a:bodyPr/>
                    <a:lstStyle/>
                    <a:p>
                      <a:endParaRPr lang="en-US" sz="1800" dirty="0">
                        <a:latin typeface="Mark for HCA Book" panose="020B0606020201010104" pitchFamily="34" charset="0"/>
                        <a:cs typeface="Mark for HCA Book" panose="020B0606020201010104" pitchFamily="34" charset="0"/>
                      </a:endParaRPr>
                    </a:p>
                  </a:txBody>
                  <a:tcPr/>
                </a:tc>
                <a:extLst>
                  <a:ext uri="{0D108BD9-81ED-4DB2-BD59-A6C34878D82A}">
                    <a16:rowId xmlns:a16="http://schemas.microsoft.com/office/drawing/2014/main" val="1364371710"/>
                  </a:ext>
                </a:extLst>
              </a:tr>
              <a:tr h="370840">
                <a:tc>
                  <a:txBody>
                    <a:bodyPr/>
                    <a:lstStyle/>
                    <a:p>
                      <a:endParaRPr lang="en-US" sz="1800">
                        <a:latin typeface="Mark for HCA Book" panose="020B0606020201010104" pitchFamily="34" charset="0"/>
                        <a:cs typeface="Mark for HCA Book" panose="020B0606020201010104" pitchFamily="34" charset="0"/>
                      </a:endParaRPr>
                    </a:p>
                  </a:txBody>
                  <a:tcPr/>
                </a:tc>
                <a:tc>
                  <a:txBody>
                    <a:bodyPr/>
                    <a:lstStyle/>
                    <a:p>
                      <a:endParaRPr lang="en-US" sz="1800" dirty="0">
                        <a:latin typeface="Mark for HCA Book" panose="020B0606020201010104" pitchFamily="34" charset="0"/>
                        <a:cs typeface="Mark for HCA Book" panose="020B0606020201010104" pitchFamily="34" charset="0"/>
                      </a:endParaRPr>
                    </a:p>
                  </a:txBody>
                  <a:tcPr/>
                </a:tc>
                <a:tc>
                  <a:txBody>
                    <a:bodyPr/>
                    <a:lstStyle/>
                    <a:p>
                      <a:endParaRPr lang="en-US" sz="1800" dirty="0">
                        <a:latin typeface="Mark for HCA Book" panose="020B0606020201010104" pitchFamily="34" charset="0"/>
                        <a:cs typeface="Mark for HCA Book" panose="020B0606020201010104" pitchFamily="34" charset="0"/>
                      </a:endParaRPr>
                    </a:p>
                  </a:txBody>
                  <a:tcPr/>
                </a:tc>
                <a:extLst>
                  <a:ext uri="{0D108BD9-81ED-4DB2-BD59-A6C34878D82A}">
                    <a16:rowId xmlns:a16="http://schemas.microsoft.com/office/drawing/2014/main" val="2297140101"/>
                  </a:ext>
                </a:extLst>
              </a:tr>
              <a:tr h="370840">
                <a:tc>
                  <a:txBody>
                    <a:bodyPr/>
                    <a:lstStyle/>
                    <a:p>
                      <a:endParaRPr lang="en-US" sz="1800">
                        <a:latin typeface="Mark for HCA Book" panose="020B0606020201010104" pitchFamily="34" charset="0"/>
                        <a:cs typeface="Mark for HCA Book" panose="020B0606020201010104" pitchFamily="34" charset="0"/>
                      </a:endParaRPr>
                    </a:p>
                  </a:txBody>
                  <a:tcPr/>
                </a:tc>
                <a:tc>
                  <a:txBody>
                    <a:bodyPr/>
                    <a:lstStyle/>
                    <a:p>
                      <a:endParaRPr lang="en-US" sz="1800" dirty="0">
                        <a:latin typeface="Mark for HCA Book" panose="020B0606020201010104" pitchFamily="34" charset="0"/>
                        <a:cs typeface="Mark for HCA Book" panose="020B0606020201010104" pitchFamily="34" charset="0"/>
                      </a:endParaRPr>
                    </a:p>
                  </a:txBody>
                  <a:tcPr/>
                </a:tc>
                <a:tc>
                  <a:txBody>
                    <a:bodyPr/>
                    <a:lstStyle/>
                    <a:p>
                      <a:endParaRPr lang="en-US" sz="1800" dirty="0">
                        <a:latin typeface="Mark for HCA Book" panose="020B0606020201010104" pitchFamily="34" charset="0"/>
                        <a:cs typeface="Mark for HCA Book" panose="020B0606020201010104" pitchFamily="34" charset="0"/>
                      </a:endParaRPr>
                    </a:p>
                  </a:txBody>
                  <a:tcPr/>
                </a:tc>
                <a:extLst>
                  <a:ext uri="{0D108BD9-81ED-4DB2-BD59-A6C34878D82A}">
                    <a16:rowId xmlns:a16="http://schemas.microsoft.com/office/drawing/2014/main" val="4059619005"/>
                  </a:ext>
                </a:extLst>
              </a:tr>
              <a:tr h="370840">
                <a:tc>
                  <a:txBody>
                    <a:bodyPr/>
                    <a:lstStyle/>
                    <a:p>
                      <a:endParaRPr lang="en-US" sz="1800">
                        <a:latin typeface="Mark for HCA Book" panose="020B0606020201010104" pitchFamily="34" charset="0"/>
                        <a:cs typeface="Mark for HCA Book" panose="020B0606020201010104" pitchFamily="34" charset="0"/>
                      </a:endParaRPr>
                    </a:p>
                  </a:txBody>
                  <a:tcPr/>
                </a:tc>
                <a:tc>
                  <a:txBody>
                    <a:bodyPr/>
                    <a:lstStyle/>
                    <a:p>
                      <a:endParaRPr lang="en-US" sz="1800">
                        <a:latin typeface="Mark for HCA Book" panose="020B0606020201010104" pitchFamily="34" charset="0"/>
                        <a:cs typeface="Mark for HCA Book" panose="020B0606020201010104" pitchFamily="34" charset="0"/>
                      </a:endParaRPr>
                    </a:p>
                  </a:txBody>
                  <a:tcPr/>
                </a:tc>
                <a:tc>
                  <a:txBody>
                    <a:bodyPr/>
                    <a:lstStyle/>
                    <a:p>
                      <a:endParaRPr lang="en-US" sz="1800" dirty="0">
                        <a:latin typeface="Mark for HCA Book" panose="020B0606020201010104" pitchFamily="34" charset="0"/>
                        <a:cs typeface="Mark for HCA Book" panose="020B0606020201010104" pitchFamily="34" charset="0"/>
                      </a:endParaRPr>
                    </a:p>
                  </a:txBody>
                  <a:tcPr/>
                </a:tc>
                <a:extLst>
                  <a:ext uri="{0D108BD9-81ED-4DB2-BD59-A6C34878D82A}">
                    <a16:rowId xmlns:a16="http://schemas.microsoft.com/office/drawing/2014/main" val="694464071"/>
                  </a:ext>
                </a:extLst>
              </a:tr>
              <a:tr h="370840">
                <a:tc>
                  <a:txBody>
                    <a:bodyPr/>
                    <a:lstStyle/>
                    <a:p>
                      <a:endParaRPr lang="en-US" sz="1800">
                        <a:latin typeface="Mark for HCA Book" panose="020B0606020201010104" pitchFamily="34" charset="0"/>
                        <a:cs typeface="Mark for HCA Book" panose="020B0606020201010104" pitchFamily="34" charset="0"/>
                      </a:endParaRPr>
                    </a:p>
                  </a:txBody>
                  <a:tcPr/>
                </a:tc>
                <a:tc>
                  <a:txBody>
                    <a:bodyPr/>
                    <a:lstStyle/>
                    <a:p>
                      <a:endParaRPr lang="en-US" sz="1800">
                        <a:latin typeface="Mark for HCA Book" panose="020B0606020201010104" pitchFamily="34" charset="0"/>
                        <a:cs typeface="Mark for HCA Book" panose="020B0606020201010104" pitchFamily="34" charset="0"/>
                      </a:endParaRPr>
                    </a:p>
                  </a:txBody>
                  <a:tcPr/>
                </a:tc>
                <a:tc>
                  <a:txBody>
                    <a:bodyPr/>
                    <a:lstStyle/>
                    <a:p>
                      <a:endParaRPr lang="en-US" sz="1800" dirty="0">
                        <a:latin typeface="Mark for HCA Book" panose="020B0606020201010104" pitchFamily="34" charset="0"/>
                        <a:cs typeface="Mark for HCA Book" panose="020B0606020201010104" pitchFamily="34" charset="0"/>
                      </a:endParaRPr>
                    </a:p>
                  </a:txBody>
                  <a:tcPr/>
                </a:tc>
                <a:extLst>
                  <a:ext uri="{0D108BD9-81ED-4DB2-BD59-A6C34878D82A}">
                    <a16:rowId xmlns:a16="http://schemas.microsoft.com/office/drawing/2014/main" val="834456984"/>
                  </a:ext>
                </a:extLst>
              </a:tr>
              <a:tr h="370840">
                <a:tc>
                  <a:txBody>
                    <a:bodyPr/>
                    <a:lstStyle/>
                    <a:p>
                      <a:endParaRPr lang="en-US" sz="1800">
                        <a:latin typeface="Mark for HCA Book" panose="020B0606020201010104" pitchFamily="34" charset="0"/>
                        <a:cs typeface="Mark for HCA Book" panose="020B0606020201010104" pitchFamily="34" charset="0"/>
                      </a:endParaRPr>
                    </a:p>
                  </a:txBody>
                  <a:tcPr/>
                </a:tc>
                <a:tc>
                  <a:txBody>
                    <a:bodyPr/>
                    <a:lstStyle/>
                    <a:p>
                      <a:endParaRPr lang="en-US" sz="1800">
                        <a:latin typeface="Mark for HCA Book" panose="020B0606020201010104" pitchFamily="34" charset="0"/>
                        <a:cs typeface="Mark for HCA Book" panose="020B0606020201010104" pitchFamily="34" charset="0"/>
                      </a:endParaRPr>
                    </a:p>
                  </a:txBody>
                  <a:tcPr/>
                </a:tc>
                <a:tc>
                  <a:txBody>
                    <a:bodyPr/>
                    <a:lstStyle/>
                    <a:p>
                      <a:endParaRPr lang="en-US" sz="1800" dirty="0">
                        <a:latin typeface="Mark for HCA Book" panose="020B0606020201010104" pitchFamily="34" charset="0"/>
                        <a:cs typeface="Mark for HCA Book" panose="020B0606020201010104" pitchFamily="34" charset="0"/>
                      </a:endParaRPr>
                    </a:p>
                  </a:txBody>
                  <a:tcPr/>
                </a:tc>
                <a:extLst>
                  <a:ext uri="{0D108BD9-81ED-4DB2-BD59-A6C34878D82A}">
                    <a16:rowId xmlns:a16="http://schemas.microsoft.com/office/drawing/2014/main" val="1997689359"/>
                  </a:ext>
                </a:extLst>
              </a:tr>
            </a:tbl>
          </a:graphicData>
        </a:graphic>
      </p:graphicFrame>
    </p:spTree>
    <p:extLst>
      <p:ext uri="{BB962C8B-B14F-4D97-AF65-F5344CB8AC3E}">
        <p14:creationId xmlns:p14="http://schemas.microsoft.com/office/powerpoint/2010/main" val="416479270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036" y="331155"/>
            <a:ext cx="10972800" cy="1082439"/>
          </a:xfrm>
        </p:spPr>
        <p:txBody>
          <a:bodyPr/>
          <a:lstStyle/>
          <a:p>
            <a:r>
              <a:rPr lang="en-US" sz="3200" dirty="0">
                <a:latin typeface="Mark for HCA Black" panose="020B0606020201010104" pitchFamily="34" charset="0"/>
                <a:cs typeface="Mark for HCA Black" panose="020B0606020201010104" pitchFamily="34" charset="0"/>
              </a:rPr>
              <a:t>Learning Objectives</a:t>
            </a:r>
          </a:p>
        </p:txBody>
      </p:sp>
      <p:sp>
        <p:nvSpPr>
          <p:cNvPr id="3" name="Content Placeholder 2"/>
          <p:cNvSpPr>
            <a:spLocks noGrp="1"/>
          </p:cNvSpPr>
          <p:nvPr>
            <p:ph idx="1"/>
          </p:nvPr>
        </p:nvSpPr>
        <p:spPr>
          <a:xfrm>
            <a:off x="838200" y="1584085"/>
            <a:ext cx="10515600" cy="4351338"/>
          </a:xfrm>
        </p:spPr>
        <p:txBody>
          <a:bodyPr/>
          <a:lstStyle/>
          <a:p>
            <a:pPr marL="45720" indent="0">
              <a:buNone/>
            </a:pPr>
            <a:r>
              <a:rPr lang="en-US" sz="2000" dirty="0">
                <a:latin typeface="Mark for HCA" panose="020B0606020201010104" pitchFamily="34" charset="0"/>
                <a:cs typeface="Mark for HCA" panose="020B0606020201010104" pitchFamily="34" charset="0"/>
              </a:rPr>
              <a:t>At the conclusion of this activity, the participant will be able to:</a:t>
            </a:r>
          </a:p>
          <a:p>
            <a:pPr marL="502920" indent="-457200">
              <a:buFont typeface="+mj-lt"/>
              <a:buAutoNum type="arabicPeriod"/>
            </a:pPr>
            <a:r>
              <a:rPr lang="en-US" sz="2000" dirty="0">
                <a:latin typeface="Mark for HCA" panose="020B0606020201010104" pitchFamily="34" charset="0"/>
                <a:cs typeface="Mark for HCA" panose="020B0606020201010104" pitchFamily="34" charset="0"/>
              </a:rPr>
              <a:t>&lt;fill in&gt;</a:t>
            </a:r>
          </a:p>
          <a:p>
            <a:pPr marL="502920" indent="-457200">
              <a:buFont typeface="+mj-lt"/>
              <a:buAutoNum type="arabicPeriod"/>
            </a:pPr>
            <a:r>
              <a:rPr lang="en-US" sz="2000" dirty="0">
                <a:latin typeface="Mark for HCA" panose="020B0606020201010104" pitchFamily="34" charset="0"/>
                <a:cs typeface="Mark for HCA" panose="020B0606020201010104" pitchFamily="34" charset="0"/>
              </a:rPr>
              <a:t>&lt;fill in&gt;</a:t>
            </a:r>
          </a:p>
          <a:p>
            <a:pPr marL="502920" indent="-457200">
              <a:buFont typeface="+mj-lt"/>
              <a:buAutoNum type="arabicPeriod"/>
            </a:pPr>
            <a:r>
              <a:rPr lang="en-US" sz="2000" dirty="0">
                <a:latin typeface="Mark for HCA" panose="020B0606020201010104" pitchFamily="34" charset="0"/>
                <a:cs typeface="Mark for HCA" panose="020B0606020201010104" pitchFamily="34" charset="0"/>
              </a:rPr>
              <a:t>&lt;fill in&gt;</a:t>
            </a:r>
          </a:p>
          <a:p>
            <a:pPr marL="502920" indent="-457200">
              <a:buFont typeface="+mj-lt"/>
              <a:buAutoNum type="arabicPeriod"/>
            </a:pPr>
            <a:r>
              <a:rPr lang="en-US" sz="2000" dirty="0">
                <a:latin typeface="Mark for HCA" panose="020B0606020201010104" pitchFamily="34" charset="0"/>
                <a:cs typeface="Mark for HCA" panose="020B0606020201010104" pitchFamily="34" charset="0"/>
              </a:rPr>
              <a:t>&lt;fill in&gt;</a:t>
            </a:r>
          </a:p>
          <a:p>
            <a:pPr marL="502920" indent="-457200">
              <a:buFont typeface="+mj-lt"/>
              <a:buAutoNum type="arabicPeriod"/>
            </a:pPr>
            <a:r>
              <a:rPr lang="en-US" sz="2000" dirty="0">
                <a:latin typeface="Mark for HCA" panose="020B0606020201010104" pitchFamily="34" charset="0"/>
                <a:cs typeface="Mark for HCA" panose="020B0606020201010104" pitchFamily="34" charset="0"/>
              </a:rPr>
              <a:t>&lt;fill in&gt;</a:t>
            </a:r>
          </a:p>
          <a:p>
            <a:pPr marL="45720" indent="0">
              <a:buNone/>
            </a:pPr>
            <a:r>
              <a:rPr lang="en-US" dirty="0"/>
              <a:t> </a:t>
            </a:r>
          </a:p>
          <a:p>
            <a:endParaRPr lang="en-US" dirty="0"/>
          </a:p>
        </p:txBody>
      </p:sp>
      <p:pic>
        <p:nvPicPr>
          <p:cNvPr id="4" name="Picture 3">
            <a:extLst>
              <a:ext uri="{FF2B5EF4-FFF2-40B4-BE49-F238E27FC236}">
                <a16:creationId xmlns:a16="http://schemas.microsoft.com/office/drawing/2014/main" id="{05BEF26F-6E0C-E24F-9C76-BC4C3342B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2680" y="6105914"/>
            <a:ext cx="1801156" cy="502920"/>
          </a:xfrm>
          <a:prstGeom prst="rect">
            <a:avLst/>
          </a:prstGeom>
          <a:solidFill>
            <a:schemeClr val="bg1"/>
          </a:solidFill>
        </p:spPr>
      </p:pic>
    </p:spTree>
    <p:extLst>
      <p:ext uri="{BB962C8B-B14F-4D97-AF65-F5344CB8AC3E}">
        <p14:creationId xmlns:p14="http://schemas.microsoft.com/office/powerpoint/2010/main" val="3816743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3173E"/>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1B2411-6D32-4FAE-A51B-F6D7AB65D408}"/>
              </a:ext>
            </a:extLst>
          </p:cNvPr>
          <p:cNvSpPr txBox="1"/>
          <p:nvPr/>
        </p:nvSpPr>
        <p:spPr>
          <a:xfrm>
            <a:off x="0" y="430510"/>
            <a:ext cx="12192000" cy="1569660"/>
          </a:xfrm>
          <a:prstGeom prst="rect">
            <a:avLst/>
          </a:prstGeom>
          <a:noFill/>
        </p:spPr>
        <p:txBody>
          <a:bodyPr wrap="square" rtlCol="0">
            <a:spAutoFit/>
          </a:bodyPr>
          <a:lstStyle/>
          <a:p>
            <a:pPr lvl="0" algn="ctr"/>
            <a:r>
              <a:rPr lang="en-US" sz="4800" dirty="0">
                <a:solidFill>
                  <a:prstClr val="white"/>
                </a:solidFill>
                <a:latin typeface="Mark for HCA Heavy" panose="020B0606020201010104" pitchFamily="34" charset="0"/>
                <a:cs typeface="Mark for HCA Heavy" panose="020B0606020201010104" pitchFamily="34" charset="0"/>
              </a:rPr>
              <a:t>Instructions for marking </a:t>
            </a:r>
          </a:p>
          <a:p>
            <a:pPr lvl="0" algn="ctr"/>
            <a:r>
              <a:rPr lang="en-US" sz="4800" dirty="0">
                <a:solidFill>
                  <a:prstClr val="white"/>
                </a:solidFill>
                <a:latin typeface="Mark for HCA Heavy" panose="020B0606020201010104" pitchFamily="34" charset="0"/>
                <a:cs typeface="Mark for HCA Heavy" panose="020B0606020201010104" pitchFamily="34" charset="0"/>
              </a:rPr>
              <a:t>attendance and claiming CME credit</a:t>
            </a:r>
            <a:endParaRPr kumimoji="0" lang="en-US" sz="4800" b="0" i="0" u="none" strike="noStrike" kern="1200" cap="none" spc="0" normalizeH="0" baseline="0" noProof="0" dirty="0">
              <a:ln>
                <a:noFill/>
              </a:ln>
              <a:solidFill>
                <a:prstClr val="white"/>
              </a:solidFill>
              <a:effectLst/>
              <a:uLnTx/>
              <a:uFillTx/>
              <a:latin typeface="Mark for HCA Heavy" panose="020B0606020201010104" pitchFamily="34" charset="0"/>
              <a:ea typeface="+mn-ea"/>
              <a:cs typeface="Mark for HCA Heavy" panose="020B0606020201010104" pitchFamily="34" charset="0"/>
            </a:endParaRPr>
          </a:p>
        </p:txBody>
      </p:sp>
      <p:pic>
        <p:nvPicPr>
          <p:cNvPr id="9" name="Picture 8">
            <a:extLst>
              <a:ext uri="{FF2B5EF4-FFF2-40B4-BE49-F238E27FC236}">
                <a16:creationId xmlns:a16="http://schemas.microsoft.com/office/drawing/2014/main" id="{87AA57B5-D93C-4B20-A057-E34180AB53F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094976" y="164592"/>
            <a:ext cx="1901952" cy="941832"/>
          </a:xfrm>
          <a:prstGeom prst="rect">
            <a:avLst/>
          </a:prstGeom>
        </p:spPr>
      </p:pic>
      <p:sp>
        <p:nvSpPr>
          <p:cNvPr id="12" name="Rectangle 11">
            <a:extLst>
              <a:ext uri="{FF2B5EF4-FFF2-40B4-BE49-F238E27FC236}">
                <a16:creationId xmlns:a16="http://schemas.microsoft.com/office/drawing/2014/main" id="{23BFE2B2-0BAE-46CF-B63A-499CDC76F732}"/>
              </a:ext>
            </a:extLst>
          </p:cNvPr>
          <p:cNvSpPr/>
          <p:nvPr/>
        </p:nvSpPr>
        <p:spPr>
          <a:xfrm>
            <a:off x="0" y="2127943"/>
            <a:ext cx="12192000" cy="1083226"/>
          </a:xfrm>
          <a:prstGeom prst="rect">
            <a:avLst/>
          </a:prstGeom>
          <a:solidFill>
            <a:srgbClr val="0055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prstClr val="white"/>
                </a:solidFill>
                <a:latin typeface="Mark for HCA Black" panose="020B0606020201010104" pitchFamily="34" charset="0"/>
                <a:cs typeface="Mark for HCA Black" panose="020B0606020201010104" pitchFamily="34" charset="0"/>
              </a:rPr>
              <a:t>Please text the code below to </a:t>
            </a:r>
            <a:r>
              <a:rPr lang="en-US" sz="5400" dirty="0">
                <a:solidFill>
                  <a:prstClr val="white"/>
                </a:solidFill>
                <a:latin typeface="Mark for HCA Black" panose="020B0606020201010104" pitchFamily="34" charset="0"/>
                <a:cs typeface="Mark for HCA Black" panose="020B0606020201010104" pitchFamily="34" charset="0"/>
              </a:rPr>
              <a:t>720-740-8767</a:t>
            </a:r>
            <a:r>
              <a:rPr lang="en-US" sz="4400" dirty="0">
                <a:solidFill>
                  <a:prstClr val="white"/>
                </a:solidFill>
                <a:latin typeface="Mark for HCA Black" panose="020B0606020201010104" pitchFamily="34" charset="0"/>
                <a:cs typeface="Mark for HCA Black" panose="020B0606020201010104" pitchFamily="34" charset="0"/>
              </a:rPr>
              <a:t> </a:t>
            </a:r>
          </a:p>
        </p:txBody>
      </p:sp>
      <p:sp>
        <p:nvSpPr>
          <p:cNvPr id="5" name="Rectangle 4">
            <a:extLst>
              <a:ext uri="{FF2B5EF4-FFF2-40B4-BE49-F238E27FC236}">
                <a16:creationId xmlns:a16="http://schemas.microsoft.com/office/drawing/2014/main" id="{85AB13E6-9894-42E6-9A98-0D7F9BFFA9CD}"/>
              </a:ext>
            </a:extLst>
          </p:cNvPr>
          <p:cNvSpPr/>
          <p:nvPr/>
        </p:nvSpPr>
        <p:spPr>
          <a:xfrm>
            <a:off x="1627251" y="5706969"/>
            <a:ext cx="8937498" cy="923330"/>
          </a:xfrm>
          <a:prstGeom prst="rect">
            <a:avLst/>
          </a:prstGeom>
        </p:spPr>
        <p:txBody>
          <a:bodyPr wrap="square">
            <a:spAutoFit/>
          </a:bodyPr>
          <a:lstStyle/>
          <a:p>
            <a:pPr algn="ctr"/>
            <a:r>
              <a:rPr lang="en-US" i="1" dirty="0">
                <a:solidFill>
                  <a:schemeClr val="bg1"/>
                </a:solidFill>
                <a:latin typeface="Mark for HCA Black" panose="020B0606020201010104" pitchFamily="34" charset="0"/>
                <a:cs typeface="Mark for HCA Black" panose="020B0606020201010104" pitchFamily="34" charset="0"/>
              </a:rPr>
              <a:t>This code is not case sensitive.</a:t>
            </a:r>
          </a:p>
          <a:p>
            <a:pPr algn="ctr"/>
            <a:r>
              <a:rPr lang="en-US" i="1" dirty="0">
                <a:solidFill>
                  <a:schemeClr val="bg1"/>
                </a:solidFill>
                <a:latin typeface="Mark for HCA Black" panose="020B0606020201010104" pitchFamily="34" charset="0"/>
                <a:cs typeface="Mark for HCA Black" panose="020B0606020201010104" pitchFamily="34" charset="0"/>
              </a:rPr>
              <a:t>The Event ID is available today only.</a:t>
            </a:r>
          </a:p>
          <a:p>
            <a:pPr algn="ctr"/>
            <a:r>
              <a:rPr lang="en-US" i="1" dirty="0">
                <a:solidFill>
                  <a:schemeClr val="bg1"/>
                </a:solidFill>
                <a:latin typeface="Mark for HCA Black" panose="020B0606020201010104" pitchFamily="34" charset="0"/>
                <a:cs typeface="Mark for HCA Black" panose="020B0606020201010104" pitchFamily="34" charset="0"/>
              </a:rPr>
              <a:t>A confirmation text will be sent back verifying your attendance was marked.</a:t>
            </a:r>
          </a:p>
        </p:txBody>
      </p:sp>
      <p:sp>
        <p:nvSpPr>
          <p:cNvPr id="2" name="TextBox 1">
            <a:extLst>
              <a:ext uri="{FF2B5EF4-FFF2-40B4-BE49-F238E27FC236}">
                <a16:creationId xmlns:a16="http://schemas.microsoft.com/office/drawing/2014/main" id="{004653AA-6F88-4A26-9195-15B5FA46F145}"/>
              </a:ext>
            </a:extLst>
          </p:cNvPr>
          <p:cNvSpPr txBox="1"/>
          <p:nvPr/>
        </p:nvSpPr>
        <p:spPr>
          <a:xfrm>
            <a:off x="1627251" y="3429000"/>
            <a:ext cx="8937498" cy="2060138"/>
          </a:xfrm>
          <a:prstGeom prst="roundRect">
            <a:avLst/>
          </a:prstGeom>
          <a:solidFill>
            <a:schemeClr val="bg1"/>
          </a:solidFill>
          <a:ln w="38100">
            <a:solidFill>
              <a:srgbClr val="E05929"/>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1500" b="1" dirty="0">
                <a:latin typeface="Mark for HCA Black" panose="020B0606020201010104" pitchFamily="34" charset="0"/>
                <a:cs typeface="Mark for HCA Black" panose="020B0606020201010104" pitchFamily="34" charset="0"/>
              </a:rPr>
              <a:t>######</a:t>
            </a:r>
          </a:p>
        </p:txBody>
      </p:sp>
      <p:sp>
        <p:nvSpPr>
          <p:cNvPr id="3" name="Rectangle 2">
            <a:extLst>
              <a:ext uri="{FF2B5EF4-FFF2-40B4-BE49-F238E27FC236}">
                <a16:creationId xmlns:a16="http://schemas.microsoft.com/office/drawing/2014/main" id="{22C87CE6-AD5D-7EAA-45EC-EF0CC4695F3C}"/>
              </a:ext>
            </a:extLst>
          </p:cNvPr>
          <p:cNvSpPr/>
          <p:nvPr/>
        </p:nvSpPr>
        <p:spPr>
          <a:xfrm>
            <a:off x="0" y="3211169"/>
            <a:ext cx="12192000" cy="391056"/>
          </a:xfrm>
          <a:prstGeom prst="rect">
            <a:avLst/>
          </a:prstGeom>
          <a:solidFill>
            <a:srgbClr val="E059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Mark for HCA Black" panose="020B0606020201010104" pitchFamily="34" charset="0"/>
                <a:ea typeface="+mn-ea"/>
                <a:cs typeface="Mark for HCA Black" panose="020B0606020201010104" pitchFamily="34" charset="0"/>
              </a:rPr>
              <a:t>Please complete your course evaluation within 30 days</a:t>
            </a:r>
          </a:p>
        </p:txBody>
      </p:sp>
    </p:spTree>
    <p:extLst>
      <p:ext uri="{BB962C8B-B14F-4D97-AF65-F5344CB8AC3E}">
        <p14:creationId xmlns:p14="http://schemas.microsoft.com/office/powerpoint/2010/main" val="18256503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HCA_MicrosoftTheme">
  <a:themeElements>
    <a:clrScheme name="Custom 1">
      <a:dk1>
        <a:srgbClr val="58595B"/>
      </a:dk1>
      <a:lt1>
        <a:srgbClr val="FFFFFF"/>
      </a:lt1>
      <a:dk2>
        <a:srgbClr val="03173E"/>
      </a:dk2>
      <a:lt2>
        <a:srgbClr val="D9D9D6"/>
      </a:lt2>
      <a:accent1>
        <a:srgbClr val="03173E"/>
      </a:accent1>
      <a:accent2>
        <a:srgbClr val="E05929"/>
      </a:accent2>
      <a:accent3>
        <a:srgbClr val="00558C"/>
      </a:accent3>
      <a:accent4>
        <a:srgbClr val="ED8B00"/>
      </a:accent4>
      <a:accent5>
        <a:srgbClr val="0085CA"/>
      </a:accent5>
      <a:accent6>
        <a:srgbClr val="FFC845"/>
      </a:accent6>
      <a:hlink>
        <a:srgbClr val="00558C"/>
      </a:hlink>
      <a:folHlink>
        <a:srgbClr val="00558C"/>
      </a:folHlink>
    </a:clrScheme>
    <a:fontScheme name="HCA Healthcare Theme">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lgn="l">
          <a:spcBef>
            <a:spcPts val="0"/>
          </a:spcBef>
          <a:buFont typeface="Arial"/>
          <a:buNone/>
          <a:defRPr sz="2400" b="1" dirty="0" smtClean="0">
            <a:solidFill>
              <a:srgbClr val="00164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HCA_PPTtemplate_BHedits" id="{0D23561B-7A9E-B542-8FE8-E0665E35432C}" vid="{150B66C9-5EA1-A64B-8DF6-43F4AC06F12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44321DA152A64AA677F98B063D2CF5" ma:contentTypeVersion="12" ma:contentTypeDescription="Create a new document." ma:contentTypeScope="" ma:versionID="43b3988c7c302ba666664a11d59b2a32">
  <xsd:schema xmlns:xsd="http://www.w3.org/2001/XMLSchema" xmlns:xs="http://www.w3.org/2001/XMLSchema" xmlns:p="http://schemas.microsoft.com/office/2006/metadata/properties" xmlns:ns2="eb3ea4d6-6e52-4c07-a72c-d10fdfedf6b3" xmlns:ns3="8a5169f4-d29b-466d-9aaf-01d8dd3c78ee" targetNamespace="http://schemas.microsoft.com/office/2006/metadata/properties" ma:root="true" ma:fieldsID="1f3f9f3e3a62becba3b0c94d25af3f24" ns2:_="" ns3:_="">
    <xsd:import namespace="eb3ea4d6-6e52-4c07-a72c-d10fdfedf6b3"/>
    <xsd:import namespace="8a5169f4-d29b-466d-9aaf-01d8dd3c78e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ea4d6-6e52-4c07-a72c-d10fdfedf6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4a9b34b-3320-4f2f-90bd-61d6dc3041c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5169f4-d29b-466d-9aaf-01d8dd3c78e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ea28ac8-6f64-4c57-9662-8c6f57093fc1}" ma:internalName="TaxCatchAll" ma:showField="CatchAllData" ma:web="8a5169f4-d29b-466d-9aaf-01d8dd3c78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b3ea4d6-6e52-4c07-a72c-d10fdfedf6b3">
      <Terms xmlns="http://schemas.microsoft.com/office/infopath/2007/PartnerControls"/>
    </lcf76f155ced4ddcb4097134ff3c332f>
    <TaxCatchAll xmlns="8a5169f4-d29b-466d-9aaf-01d8dd3c78e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084704-7AF8-434D-8581-A5BAB3F3C0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3ea4d6-6e52-4c07-a72c-d10fdfedf6b3"/>
    <ds:schemaRef ds:uri="8a5169f4-d29b-466d-9aaf-01d8dd3c78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6AF305-55CB-44D3-BCB7-71856B344709}">
  <ds:schemaRefs>
    <ds:schemaRef ds:uri="http://purl.org/dc/elements/1.1/"/>
    <ds:schemaRef ds:uri="http://purl.org/dc/dcmitype/"/>
    <ds:schemaRef ds:uri="http://schemas.microsoft.com/office/2006/documentManagement/types"/>
    <ds:schemaRef ds:uri="9faccc5b-5243-4d30-8442-e57af05a1022"/>
    <ds:schemaRef ds:uri="http://schemas.openxmlformats.org/package/2006/metadata/core-properties"/>
    <ds:schemaRef ds:uri="09151904-73f2-47c5-af6c-d52e89140ef2"/>
    <ds:schemaRef ds:uri="http://www.w3.org/XML/1998/namespace"/>
    <ds:schemaRef ds:uri="http://schemas.microsoft.com/office/infopath/2007/PartnerControls"/>
    <ds:schemaRef ds:uri="http://schemas.microsoft.com/office/2006/metadata/properties"/>
    <ds:schemaRef ds:uri="http://purl.org/dc/terms/"/>
    <ds:schemaRef ds:uri="eb3ea4d6-6e52-4c07-a72c-d10fdfedf6b3"/>
    <ds:schemaRef ds:uri="8a5169f4-d29b-466d-9aaf-01d8dd3c78ee"/>
  </ds:schemaRefs>
</ds:datastoreItem>
</file>

<file path=customXml/itemProps3.xml><?xml version="1.0" encoding="utf-8"?>
<ds:datastoreItem xmlns:ds="http://schemas.openxmlformats.org/officeDocument/2006/customXml" ds:itemID="{961BE963-57D9-4CB4-85CD-460894FCAD01}">
  <ds:schemaRefs>
    <ds:schemaRef ds:uri="http://schemas.microsoft.com/sharepoint/v3/contenttype/forms"/>
  </ds:schemaRefs>
</ds:datastoreItem>
</file>

<file path=docMetadata/LabelInfo.xml><?xml version="1.0" encoding="utf-8"?>
<clbl:labelList xmlns:clbl="http://schemas.microsoft.com/office/2020/mipLabelMetadata">
  <clbl:label id="{6fc2421a-db8b-4d05-a98c-ab1a7baa6cec}" enabled="1" method="Standard" siteId="{335a6d75-c3eb-4b1a-ac08-d49338816ca0}" removed="0"/>
</clbl:labelList>
</file>

<file path=docProps/app.xml><?xml version="1.0" encoding="utf-8"?>
<Properties xmlns="http://schemas.openxmlformats.org/officeDocument/2006/extended-properties" xmlns:vt="http://schemas.openxmlformats.org/officeDocument/2006/docPropsVTypes">
  <TotalTime>1022</TotalTime>
  <Words>990</Words>
  <Application>Microsoft Office PowerPoint</Application>
  <PresentationFormat>Widescreen</PresentationFormat>
  <Paragraphs>68</Paragraphs>
  <Slides>9</Slides>
  <Notes>0</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9</vt:i4>
      </vt:variant>
    </vt:vector>
  </HeadingPairs>
  <TitlesOfParts>
    <vt:vector size="22" baseType="lpstr">
      <vt:lpstr>Arial</vt:lpstr>
      <vt:lpstr>Calibri</vt:lpstr>
      <vt:lpstr>Calibri Light</vt:lpstr>
      <vt:lpstr>Courier New</vt:lpstr>
      <vt:lpstr>Mark for HCA</vt:lpstr>
      <vt:lpstr>Mark for HCA Black</vt:lpstr>
      <vt:lpstr>Mark for HCA Book</vt:lpstr>
      <vt:lpstr>Mark for HCA Heavy</vt:lpstr>
      <vt:lpstr>Wingdings</vt:lpstr>
      <vt:lpstr>HCA_MicrosoftTheme</vt:lpstr>
      <vt:lpstr>Custom Design</vt:lpstr>
      <vt:lpstr>Office 2013 - 2022 Theme</vt:lpstr>
      <vt:lpstr>think-cell Slide</vt:lpstr>
      <vt:lpstr>Getting Started</vt:lpstr>
      <vt:lpstr>Course/Conference/Presentation Title</vt:lpstr>
      <vt:lpstr>  Continuing  Medical  Education</vt:lpstr>
      <vt:lpstr>PowerPoint Presentation</vt:lpstr>
      <vt:lpstr>Accreditation/Designation/Disclosures</vt:lpstr>
      <vt:lpstr>Disclosures </vt:lpstr>
      <vt:lpstr>Disclosures</vt:lpstr>
      <vt:lpstr>Learning Objectives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Force Update:  Telemetry</dc:title>
  <dc:creator>Reitz Mike</dc:creator>
  <cp:lastModifiedBy>Zimmerman Kyra - Houston</cp:lastModifiedBy>
  <cp:revision>64</cp:revision>
  <dcterms:created xsi:type="dcterms:W3CDTF">2024-09-16T22:18:48Z</dcterms:created>
  <dcterms:modified xsi:type="dcterms:W3CDTF">2026-03-02T15:40:38Z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0x0101009F44321DA152A64AA677F98B063D2CF5</vt:lpwstr>
  </property>
  <property fmtid="{D5CDD505-2E9C-101B-9397-08002B2CF9AE}" pid="3" name="Order">
    <vt:r8>287000</vt:r8>
  </property>
  <property fmtid="{D5CDD505-2E9C-101B-9397-08002B2CF9AE}" pid="4" name="MediaServiceImageTags">
    <vt:lpwstr/>
  </property>
</Properties>
</file>