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9" r:id="rId3"/>
  </p:sldMasterIdLst>
  <p:notesMasterIdLst>
    <p:notesMasterId r:id="rId11"/>
  </p:notesMasterIdLst>
  <p:handoutMasterIdLst>
    <p:handoutMasterId r:id="rId12"/>
  </p:handoutMasterIdLst>
  <p:sldIdLst>
    <p:sldId id="293" r:id="rId4"/>
    <p:sldId id="285" r:id="rId5"/>
    <p:sldId id="288" r:id="rId6"/>
    <p:sldId id="291" r:id="rId7"/>
    <p:sldId id="292" r:id="rId8"/>
    <p:sldId id="290" r:id="rId9"/>
    <p:sldId id="286" r:id="rId10"/>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notesViewPr>
    <p:cSldViewPr snapToGrid="0">
      <p:cViewPr varScale="1">
        <p:scale>
          <a:sx n="84" d="100"/>
          <a:sy n="84" d="100"/>
        </p:scale>
        <p:origin x="276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13D5FA6-4218-44C4-B1D2-07415A1242D9}" type="datetimeFigureOut">
              <a:rPr lang="en-US" smtClean="0"/>
              <a:t>03/14/2023</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Tree>
    <p:extLst>
      <p:ext uri="{BB962C8B-B14F-4D97-AF65-F5344CB8AC3E}">
        <p14:creationId xmlns:p14="http://schemas.microsoft.com/office/powerpoint/2010/main" val="1755429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57F971CA-038D-4693-B611-63967D1143AE}" type="datetimeFigureOut">
              <a:rPr lang="en-US" smtClean="0"/>
              <a:t>03/14/2023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A0E53CC8-6E1C-4FD9-AD2F-31E0A7D5F955}" type="slidenum">
              <a:rPr lang="en-US" smtClean="0"/>
              <a:t>‹#›</a:t>
            </a:fld>
            <a:endParaRPr lang="en-US"/>
          </a:p>
        </p:txBody>
      </p:sp>
    </p:spTree>
    <p:extLst>
      <p:ext uri="{BB962C8B-B14F-4D97-AF65-F5344CB8AC3E}">
        <p14:creationId xmlns:p14="http://schemas.microsoft.com/office/powerpoint/2010/main" val="140413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lid Orange">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Rectangle 4">
            <a:extLst>
              <a:ext uri="{FF2B5EF4-FFF2-40B4-BE49-F238E27FC236}">
                <a16:creationId xmlns:a16="http://schemas.microsoft.com/office/drawing/2014/main" id="{A524D40D-FB95-9C45-9A43-9331A6B7271B}"/>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0" name="Subtitle 2">
            <a:extLst>
              <a:ext uri="{FF2B5EF4-FFF2-40B4-BE49-F238E27FC236}">
                <a16:creationId xmlns:a16="http://schemas.microsoft.com/office/drawing/2014/main" id="{39722ED7-9F65-AB40-A50C-0756C8A60E8C}"/>
              </a:ext>
            </a:extLst>
          </p:cNvPr>
          <p:cNvSpPr txBox="1">
            <a:spLocks/>
          </p:cNvSpPr>
          <p:nvPr/>
        </p:nvSpPr>
        <p:spPr>
          <a:xfrm>
            <a:off x="628652" y="4867874"/>
            <a:ext cx="5906553" cy="611687"/>
          </a:xfrm>
          <a:prstGeom prst="rect">
            <a:avLst/>
          </a:prstGeom>
        </p:spPr>
        <p:txBody>
          <a:bodyPr vert="horz" lIns="0" tIns="0" rIns="0" bIns="0" rtlCol="0" anchor="ctr">
            <a:noAutofit/>
          </a:bodyPr>
          <a:lstStyle>
            <a:lvl1pPr marL="0" indent="0" algn="l" defTabSz="457189" rtl="0" eaLnBrk="1" latinLnBrk="0" hangingPunct="1">
              <a:lnSpc>
                <a:spcPct val="110000"/>
              </a:lnSpc>
              <a:spcBef>
                <a:spcPts val="0"/>
              </a:spcBef>
              <a:spcAft>
                <a:spcPts val="600"/>
              </a:spcAft>
              <a:buClr>
                <a:srgbClr val="E35929"/>
              </a:buClr>
              <a:buFont typeface="Arial" panose="020B0604020202020204" pitchFamily="34" charset="0"/>
              <a:buNone/>
              <a:tabLst/>
              <a:defRPr sz="1200" b="0" kern="1200">
                <a:solidFill>
                  <a:schemeClr val="accent3"/>
                </a:solidFill>
                <a:latin typeface="Arial" panose="020B0604020202020204" pitchFamily="34" charset="0"/>
                <a:ea typeface="+mn-ea"/>
                <a:cs typeface="Arial" panose="020B0604020202020204" pitchFamily="34" charset="0"/>
              </a:defRPr>
            </a:lvl1pPr>
            <a:lvl2pPr marL="457189" indent="0" algn="ctr" defTabSz="457189" rtl="0" eaLnBrk="1" latinLnBrk="0" hangingPunct="1">
              <a:lnSpc>
                <a:spcPct val="110000"/>
              </a:lnSpc>
              <a:spcBef>
                <a:spcPts val="0"/>
              </a:spcBef>
              <a:spcAft>
                <a:spcPts val="600"/>
              </a:spcAft>
              <a:buClr>
                <a:srgbClr val="E35929"/>
              </a:buClr>
              <a:buFont typeface="Courier New" panose="02070309020205020404" pitchFamily="49"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2pPr>
            <a:lvl3pPr marL="914378" indent="0" algn="ctr" defTabSz="457189" rtl="0" eaLnBrk="1" latinLnBrk="0" hangingPunct="1">
              <a:lnSpc>
                <a:spcPct val="100000"/>
              </a:lnSpc>
              <a:spcBef>
                <a:spcPts val="0"/>
              </a:spcBef>
              <a:spcAft>
                <a:spcPts val="600"/>
              </a:spcAft>
              <a:buClr>
                <a:srgbClr val="E35929"/>
              </a:buClr>
              <a:buFont typeface="Wingdings" pitchFamily="2" charset="2"/>
              <a:buNone/>
              <a:tabLst/>
              <a:defRPr sz="12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457189" rtl="0" eaLnBrk="1" latinLnBrk="0" hangingPunct="1">
              <a:lnSpc>
                <a:spcPct val="100000"/>
              </a:lnSpc>
              <a:spcBef>
                <a:spcPts val="0"/>
              </a:spcBef>
              <a:spcAft>
                <a:spcPts val="600"/>
              </a:spcAft>
              <a:buClr>
                <a:srgbClr val="E35929"/>
              </a:buClr>
              <a:buFont typeface="Arial"/>
              <a:buNone/>
              <a:tabLst/>
              <a:defRPr sz="10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457189" rtl="0" eaLnBrk="1" latinLnBrk="0" hangingPunct="1">
              <a:spcBef>
                <a:spcPct val="20000"/>
              </a:spcBef>
              <a:buClr>
                <a:schemeClr val="accent2"/>
              </a:buClr>
              <a:buFont typeface="Arial"/>
              <a:buNone/>
              <a:tabLst/>
              <a:defRPr sz="10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2"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667" dirty="0">
              <a:solidFill>
                <a:schemeClr val="bg1"/>
              </a:solidFill>
            </a:endParaRPr>
          </a:p>
        </p:txBody>
      </p:sp>
      <p:sp>
        <p:nvSpPr>
          <p:cNvPr id="16"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202983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s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13" b="16697"/>
          <a:stretch/>
        </p:blipFill>
        <p:spPr>
          <a:xfrm>
            <a:off x="0" y="-68366"/>
            <a:ext cx="12191999" cy="5753770"/>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292235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s Background 3">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2843"/>
          <a:stretch/>
        </p:blipFill>
        <p:spPr>
          <a:xfrm flipH="1">
            <a:off x="0" y="-28575"/>
            <a:ext cx="12192000" cy="6231900"/>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627296" y="3429001"/>
            <a:ext cx="7097479"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383228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s Background 4">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1897"/>
          <a:stretch/>
        </p:blipFill>
        <p:spPr>
          <a:xfrm>
            <a:off x="0" y="0"/>
            <a:ext cx="12191999" cy="6748188"/>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black">
          <a:xfrm>
            <a:off x="627296" y="3429001"/>
            <a:ext cx="7097479" cy="1312387"/>
          </a:xfrm>
          <a:prstGeom prst="rect">
            <a:avLst/>
          </a:prstGeom>
        </p:spPr>
        <p:txBody>
          <a:bodyPr lIns="0" tIns="0" rIns="0" bIns="0" anchor="b" anchorCtr="0">
            <a:noAutofit/>
          </a:bodyPr>
          <a:lstStyle>
            <a:lvl1pPr algn="l">
              <a:lnSpc>
                <a:spcPct val="10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510503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s Background 5">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8643"/>
          <a:stretch/>
        </p:blipFill>
        <p:spPr>
          <a:xfrm>
            <a:off x="0" y="0"/>
            <a:ext cx="12192000" cy="5799967"/>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black">
          <a:xfrm>
            <a:off x="627296" y="3429001"/>
            <a:ext cx="10355029" cy="1312387"/>
          </a:xfrm>
          <a:prstGeom prst="rect">
            <a:avLst/>
          </a:prstGeom>
        </p:spPr>
        <p:txBody>
          <a:bodyPr lIns="0" tIns="0" rIns="0" bIns="0" anchor="b" anchorCtr="0">
            <a:noAutofit/>
          </a:bodyPr>
          <a:lstStyle>
            <a:lvl1pPr algn="l">
              <a:lnSpc>
                <a:spcPct val="100000"/>
              </a:lnSpc>
              <a:defRPr sz="5867" b="1" kern="600" spc="-40"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2782839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01077F-990F-45BA-802D-1FFCCB3673C7}" type="datetimeFigureOut">
              <a:rPr lang="en-US" smtClean="0"/>
              <a:t>03/14/2023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EEA03-AA4A-4DB6-A4B8-21F99D0A4DDD}" type="slidenum">
              <a:rPr lang="en-US" smtClean="0"/>
              <a:t>‹#›</a:t>
            </a:fld>
            <a:endParaRPr lang="en-US"/>
          </a:p>
        </p:txBody>
      </p:sp>
    </p:spTree>
    <p:extLst>
      <p:ext uri="{BB962C8B-B14F-4D97-AF65-F5344CB8AC3E}">
        <p14:creationId xmlns:p14="http://schemas.microsoft.com/office/powerpoint/2010/main" val="1903985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vy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4EE7CA-DA80-804B-8C59-AB5FADE4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9"/>
            <a:ext cx="12192000" cy="5930900"/>
          </a:xfrm>
          <a:prstGeom prst="rect">
            <a:avLst/>
          </a:prstGeom>
        </p:spPr>
      </p:pic>
      <p:sp>
        <p:nvSpPr>
          <p:cNvPr id="12" name="Subtitle 2">
            <a:extLst>
              <a:ext uri="{FF2B5EF4-FFF2-40B4-BE49-F238E27FC236}">
                <a16:creationId xmlns:a16="http://schemas.microsoft.com/office/drawing/2014/main" id="{5CA26ED8-3B10-3A46-AC06-ABA4112E16FC}"/>
              </a:ext>
            </a:extLst>
          </p:cNvPr>
          <p:cNvSpPr>
            <a:spLocks noGrp="1"/>
          </p:cNvSpPr>
          <p:nvPr>
            <p:ph type="subTitle" idx="1"/>
          </p:nvPr>
        </p:nvSpPr>
        <p:spPr bwMode="white">
          <a:xfrm>
            <a:off x="609600" y="4681561"/>
            <a:ext cx="6484760" cy="578011"/>
          </a:xfrm>
          <a:prstGeom prst="rect">
            <a:avLst/>
          </a:prstGeom>
        </p:spPr>
        <p:txBody>
          <a:bodyPr lIns="0">
            <a:no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13" name="Title 1">
            <a:extLst>
              <a:ext uri="{FF2B5EF4-FFF2-40B4-BE49-F238E27FC236}">
                <a16:creationId xmlns:a16="http://schemas.microsoft.com/office/drawing/2014/main" id="{C896860E-E1AD-0D49-8F2B-E81AA9CE1086}"/>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2229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ay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D1D0D9-73A4-0B40-8340-4305433B6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
            <a:ext cx="12192000" cy="5930900"/>
          </a:xfrm>
          <a:prstGeom prst="rect">
            <a:avLst/>
          </a:prstGeom>
        </p:spPr>
      </p:pic>
      <p:sp>
        <p:nvSpPr>
          <p:cNvPr id="11" name="Subtitle 2">
            <a:extLst>
              <a:ext uri="{FF2B5EF4-FFF2-40B4-BE49-F238E27FC236}">
                <a16:creationId xmlns:a16="http://schemas.microsoft.com/office/drawing/2014/main" id="{6C82D000-D465-0F4F-999D-763FC54FB79B}"/>
              </a:ext>
            </a:extLst>
          </p:cNvPr>
          <p:cNvSpPr>
            <a:spLocks noGrp="1"/>
          </p:cNvSpPr>
          <p:nvPr>
            <p:ph type="subTitle" idx="1"/>
          </p:nvPr>
        </p:nvSpPr>
        <p:spPr>
          <a:xfrm>
            <a:off x="609600" y="4681561"/>
            <a:ext cx="6484760" cy="578011"/>
          </a:xfrm>
          <a:prstGeom prst="rect">
            <a:avLst/>
          </a:prstGeom>
        </p:spPr>
        <p:txBody>
          <a:bodyPr lIns="0">
            <a:noAutofit/>
          </a:bodyPr>
          <a:lstStyle>
            <a:lvl1pPr marL="0" indent="0" algn="l">
              <a:buNone/>
              <a:defRPr sz="2400" b="0">
                <a:solidFill>
                  <a:schemeClr val="accent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12" name="Title 1">
            <a:extLst>
              <a:ext uri="{FF2B5EF4-FFF2-40B4-BE49-F238E27FC236}">
                <a16:creationId xmlns:a16="http://schemas.microsoft.com/office/drawing/2014/main" id="{6125D4E5-959F-194E-B786-70D92F120C5B}"/>
              </a:ext>
            </a:extLst>
          </p:cNvPr>
          <p:cNvSpPr>
            <a:spLocks noGrp="1"/>
          </p:cNvSpPr>
          <p:nvPr>
            <p:ph type="title"/>
          </p:nvPr>
        </p:nvSpPr>
        <p:spPr>
          <a:xfrm>
            <a:off x="609600" y="1148320"/>
            <a:ext cx="6484760" cy="3386093"/>
          </a:xfrm>
        </p:spPr>
        <p:txBody>
          <a:bodyPr>
            <a:noAutofit/>
          </a:bodyPr>
          <a:lstStyle>
            <a:lvl1pPr>
              <a:lnSpc>
                <a:spcPct val="90000"/>
              </a:lnSpc>
              <a:defRPr sz="48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6415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range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2227C1-93E5-1E49-8E6B-12603A560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971"/>
            <a:ext cx="12192000" cy="5930900"/>
          </a:xfrm>
          <a:prstGeom prst="rect">
            <a:avLst/>
          </a:prstGeom>
        </p:spPr>
      </p:pic>
      <p:sp>
        <p:nvSpPr>
          <p:cNvPr id="6" name="Subtitle 2"/>
          <p:cNvSpPr>
            <a:spLocks noGrp="1"/>
          </p:cNvSpPr>
          <p:nvPr>
            <p:ph type="subTitle" idx="1"/>
          </p:nvPr>
        </p:nvSpPr>
        <p:spPr bwMode="white">
          <a:xfrm>
            <a:off x="609600" y="4681561"/>
            <a:ext cx="6484760" cy="578011"/>
          </a:xfrm>
          <a:prstGeom prst="rect">
            <a:avLst/>
          </a:prstGeom>
        </p:spPr>
        <p:txBody>
          <a:bodyPr lIns="0">
            <a:noAutofit/>
          </a:bodyPr>
          <a:lstStyle>
            <a:lvl1pPr marL="0" indent="0" algn="l">
              <a:buNone/>
              <a:defRPr sz="2400"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63F0F0FD-8048-7444-8432-F00D4AF61994}"/>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86967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olid White">
    <p:bg>
      <p:bgPr>
        <a:solidFill>
          <a:schemeClr val="bg1"/>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E6CBFB78-1E7B-DE4A-9797-DEC114E0EC25}"/>
              </a:ext>
            </a:extLst>
          </p:cNvPr>
          <p:cNvSpPr>
            <a:spLocks noGrp="1"/>
          </p:cNvSpPr>
          <p:nvPr>
            <p:ph type="subTitle" idx="1"/>
          </p:nvPr>
        </p:nvSpPr>
        <p:spPr>
          <a:xfrm>
            <a:off x="594784" y="4681561"/>
            <a:ext cx="6499576" cy="578011"/>
          </a:xfrm>
          <a:prstGeom prst="rect">
            <a:avLst/>
          </a:prstGeom>
        </p:spPr>
        <p:txBody>
          <a:bodyPr lIns="0">
            <a:noAutofit/>
          </a:bodyPr>
          <a:lstStyle>
            <a:lvl1pPr marL="0" indent="0" algn="l">
              <a:buNone/>
              <a:defRPr sz="1867" b="0">
                <a:solidFill>
                  <a:schemeClr val="accent3"/>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Title 1">
            <a:extLst>
              <a:ext uri="{FF2B5EF4-FFF2-40B4-BE49-F238E27FC236}">
                <a16:creationId xmlns:a16="http://schemas.microsoft.com/office/drawing/2014/main" id="{654AEFCC-64B6-C843-A8D6-39011EA90FA2}"/>
              </a:ext>
            </a:extLst>
          </p:cNvPr>
          <p:cNvSpPr>
            <a:spLocks noGrp="1"/>
          </p:cNvSpPr>
          <p:nvPr>
            <p:ph type="title"/>
          </p:nvPr>
        </p:nvSpPr>
        <p:spPr>
          <a:xfrm>
            <a:off x="609600" y="1148320"/>
            <a:ext cx="6484760" cy="3386093"/>
          </a:xfrm>
        </p:spPr>
        <p:txBody>
          <a:bodyPr>
            <a:noAutofit/>
          </a:bodyPr>
          <a:lstStyle>
            <a:lvl1pPr>
              <a:lnSpc>
                <a:spcPct val="90000"/>
              </a:lnSpc>
              <a:defRPr sz="480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2543385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mage as Backgroun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4B899A-4B77-B34C-A240-A1C3D8071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1"/>
            <a:ext cx="12192000" cy="5930900"/>
          </a:xfrm>
          <a:prstGeom prst="rect">
            <a:avLst/>
          </a:prstGeom>
        </p:spPr>
      </p:pic>
      <p:sp>
        <p:nvSpPr>
          <p:cNvPr id="10" name="Subtitle 2">
            <a:extLst>
              <a:ext uri="{FF2B5EF4-FFF2-40B4-BE49-F238E27FC236}">
                <a16:creationId xmlns:a16="http://schemas.microsoft.com/office/drawing/2014/main" id="{968A6AA5-985B-834D-B634-0F44C8D2C78E}"/>
              </a:ext>
            </a:extLst>
          </p:cNvPr>
          <p:cNvSpPr>
            <a:spLocks noGrp="1"/>
          </p:cNvSpPr>
          <p:nvPr>
            <p:ph type="subTitle" idx="1"/>
          </p:nvPr>
        </p:nvSpPr>
        <p:spPr bwMode="white">
          <a:xfrm>
            <a:off x="594784" y="4681561"/>
            <a:ext cx="6499576" cy="578011"/>
          </a:xfrm>
          <a:prstGeom prst="rect">
            <a:avLst/>
          </a:prstGeom>
        </p:spPr>
        <p:txBody>
          <a:bodyPr lIns="0">
            <a:noAutofit/>
          </a:bodyPr>
          <a:lstStyle>
            <a:lvl1pPr marL="0" indent="0" algn="l">
              <a:buNone/>
              <a:defRPr sz="1867"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1" name="Title 1">
            <a:extLst>
              <a:ext uri="{FF2B5EF4-FFF2-40B4-BE49-F238E27FC236}">
                <a16:creationId xmlns:a16="http://schemas.microsoft.com/office/drawing/2014/main" id="{78EBF7A3-23CF-FC41-B1B2-B203C4485DBC}"/>
              </a:ext>
            </a:extLst>
          </p:cNvPr>
          <p:cNvSpPr>
            <a:spLocks noGrp="1"/>
          </p:cNvSpPr>
          <p:nvPr>
            <p:ph type="title"/>
          </p:nvPr>
        </p:nvSpPr>
        <p:spPr bwMode="white">
          <a:xfrm>
            <a:off x="609600" y="1148320"/>
            <a:ext cx="6484760" cy="3386093"/>
          </a:xfrm>
        </p:spPr>
        <p:txBody>
          <a:bodyPr>
            <a:noAutofit/>
          </a:bodyPr>
          <a:lstStyle>
            <a:lvl1pPr>
              <a:lnSpc>
                <a:spcPct val="90000"/>
              </a:lnSpc>
              <a:defRPr sz="4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78691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lid Navy">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D046BA-6C73-1C44-A575-006C5E118A64}"/>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08F68877-F14C-1447-8D46-EA5EFC557BC1}"/>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3"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1751269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ight Gray Backgroun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bwMode="white">
          <a:xfrm>
            <a:off x="0" y="0"/>
            <a:ext cx="12192000" cy="5969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8" name="Title 7">
            <a:extLst>
              <a:ext uri="{FF2B5EF4-FFF2-40B4-BE49-F238E27FC236}">
                <a16:creationId xmlns:a16="http://schemas.microsoft.com/office/drawing/2014/main" id="{E825B2DF-E46F-D348-9838-B0F5F47A56E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7" name="Text Placeholder 17">
            <a:extLst>
              <a:ext uri="{FF2B5EF4-FFF2-40B4-BE49-F238E27FC236}">
                <a16:creationId xmlns:a16="http://schemas.microsoft.com/office/drawing/2014/main" id="{63CD7C5F-0754-844D-A178-E5A0C858A38C}"/>
              </a:ext>
            </a:extLst>
          </p:cNvPr>
          <p:cNvSpPr>
            <a:spLocks noGrp="1"/>
          </p:cNvSpPr>
          <p:nvPr>
            <p:ph idx="1"/>
          </p:nvPr>
        </p:nvSpPr>
        <p:spPr>
          <a:xfrm>
            <a:off x="609600" y="1658299"/>
            <a:ext cx="10515600" cy="407063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4562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ight Gray Stripe">
    <p:spTree>
      <p:nvGrpSpPr>
        <p:cNvPr id="1" name=""/>
        <p:cNvGrpSpPr/>
        <p:nvPr/>
      </p:nvGrpSpPr>
      <p:grpSpPr>
        <a:xfrm>
          <a:off x="0" y="0"/>
          <a:ext cx="0" cy="0"/>
          <a:chOff x="0" y="0"/>
          <a:chExt cx="0" cy="0"/>
        </a:xfrm>
      </p:grpSpPr>
      <p:sp>
        <p:nvSpPr>
          <p:cNvPr id="6" name="Rectangle 5"/>
          <p:cNvSpPr/>
          <p:nvPr/>
        </p:nvSpPr>
        <p:spPr bwMode="black">
          <a:xfrm>
            <a:off x="0" y="1651000"/>
            <a:ext cx="12192000" cy="431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6" name="Content Placeholder 2">
            <a:extLst>
              <a:ext uri="{FF2B5EF4-FFF2-40B4-BE49-F238E27FC236}">
                <a16:creationId xmlns:a16="http://schemas.microsoft.com/office/drawing/2014/main" id="{8EF6DEB3-3AC4-0F47-8EBF-643227F8F51D}"/>
              </a:ext>
            </a:extLst>
          </p:cNvPr>
          <p:cNvSpPr>
            <a:spLocks noGrp="1"/>
          </p:cNvSpPr>
          <p:nvPr>
            <p:ph sz="half" idx="1"/>
          </p:nvPr>
        </p:nvSpPr>
        <p:spPr bwMode="white">
          <a:xfrm>
            <a:off x="594786" y="2077156"/>
            <a:ext cx="7340711" cy="3483328"/>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defRPr>
            </a:lvl2pPr>
            <a:lvl3pPr>
              <a:lnSpc>
                <a:spcPct val="100000"/>
              </a:lnSpc>
              <a:spcBef>
                <a:spcPts val="0"/>
              </a:spcBef>
              <a:defRPr sz="1400">
                <a:solidFill>
                  <a:srgbClr val="4E4540"/>
                </a:solidFill>
              </a:defRPr>
            </a:lvl3pPr>
            <a:lvl4pPr>
              <a:lnSpc>
                <a:spcPct val="100000"/>
              </a:lnSpc>
              <a:spcBef>
                <a:spcPts val="0"/>
              </a:spcBef>
              <a:defRPr sz="1400">
                <a:solidFill>
                  <a:srgbClr val="4E4540"/>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B203D086-8945-F84E-9EBB-92AFA677F531}"/>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590034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ft Orange Bar">
    <p:spTree>
      <p:nvGrpSpPr>
        <p:cNvPr id="1" name=""/>
        <p:cNvGrpSpPr/>
        <p:nvPr/>
      </p:nvGrpSpPr>
      <p:grpSpPr>
        <a:xfrm>
          <a:off x="0" y="0"/>
          <a:ext cx="0" cy="0"/>
          <a:chOff x="0" y="0"/>
          <a:chExt cx="0" cy="0"/>
        </a:xfrm>
      </p:grpSpPr>
      <p:sp>
        <p:nvSpPr>
          <p:cNvPr id="10" name="Rectangle 9"/>
          <p:cNvSpPr/>
          <p:nvPr/>
        </p:nvSpPr>
        <p:spPr bwMode="black">
          <a:xfrm flipH="1">
            <a:off x="2" y="0"/>
            <a:ext cx="4025348" cy="5943600"/>
          </a:xfrm>
          <a:prstGeom prst="rect">
            <a:avLst/>
          </a:prstGeom>
          <a:solidFill>
            <a:schemeClr val="accent2">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4572000" y="1452883"/>
            <a:ext cx="6629400" cy="416185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bwMode="white">
          <a:xfrm>
            <a:off x="596049" y="640087"/>
            <a:ext cx="3129295" cy="5211156"/>
          </a:xfrm>
          <a:prstGeom prst="rect">
            <a:avLst/>
          </a:prstGeom>
        </p:spPr>
        <p:txBody>
          <a:bodyPr anchor="t"/>
          <a:lstStyle>
            <a:lvl1pPr>
              <a:defRPr sz="3733" b="1" i="0" spc="-67" baseline="0">
                <a:solidFill>
                  <a:schemeClr val="bg1"/>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34524"/>
            <a:ext cx="5902652" cy="209077"/>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Tree>
    <p:extLst>
      <p:ext uri="{BB962C8B-B14F-4D97-AF65-F5344CB8AC3E}">
        <p14:creationId xmlns:p14="http://schemas.microsoft.com/office/powerpoint/2010/main" val="634476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eft Gray Bar">
    <p:spTree>
      <p:nvGrpSpPr>
        <p:cNvPr id="1" name=""/>
        <p:cNvGrpSpPr/>
        <p:nvPr/>
      </p:nvGrpSpPr>
      <p:grpSpPr>
        <a:xfrm>
          <a:off x="0" y="0"/>
          <a:ext cx="0" cy="0"/>
          <a:chOff x="0" y="0"/>
          <a:chExt cx="0" cy="0"/>
        </a:xfrm>
      </p:grpSpPr>
      <p:sp>
        <p:nvSpPr>
          <p:cNvPr id="10" name="Rectangle 9"/>
          <p:cNvSpPr/>
          <p:nvPr/>
        </p:nvSpPr>
        <p:spPr bwMode="white">
          <a:xfrm flipH="1">
            <a:off x="2" y="0"/>
            <a:ext cx="4025348" cy="5943600"/>
          </a:xfrm>
          <a:prstGeom prst="rect">
            <a:avLst/>
          </a:prstGeom>
          <a:solidFill>
            <a:schemeClr val="accent3">
              <a:lumMod val="20000"/>
              <a:lumOff val="80000"/>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10" rtl="0" eaLnBrk="0" fontAlgn="base" latinLnBrk="0" hangingPunct="0">
              <a:lnSpc>
                <a:spcPct val="100000"/>
              </a:lnSpc>
              <a:spcBef>
                <a:spcPct val="0"/>
              </a:spcBef>
              <a:spcAft>
                <a:spcPct val="0"/>
              </a:spcAft>
              <a:buClrTx/>
              <a:buSzTx/>
              <a:buFontTx/>
              <a:buNone/>
              <a:tabLst/>
            </a:pPr>
            <a:endParaRPr kumimoji="0" lang="en-US" sz="1867" b="0" i="0" u="none" strike="noStrike" cap="none" normalizeH="0" baseline="0" dirty="0">
              <a:ln>
                <a:noFill/>
              </a:ln>
              <a:solidFill>
                <a:schemeClr val="tx1"/>
              </a:solidFill>
              <a:effectLst/>
              <a:latin typeface="Arial Regular"/>
            </a:endParaRPr>
          </a:p>
        </p:txBody>
      </p:sp>
      <p:sp>
        <p:nvSpPr>
          <p:cNvPr id="9" name="Text Placeholder 2"/>
          <p:cNvSpPr>
            <a:spLocks noGrp="1"/>
          </p:cNvSpPr>
          <p:nvPr>
            <p:ph idx="1"/>
          </p:nvPr>
        </p:nvSpPr>
        <p:spPr bwMode="auto">
          <a:xfrm>
            <a:off x="4572000" y="1452881"/>
            <a:ext cx="6629400" cy="41778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hasCustomPrompt="1"/>
          </p:nvPr>
        </p:nvSpPr>
        <p:spPr>
          <a:xfrm>
            <a:off x="596049" y="640087"/>
            <a:ext cx="3129295" cy="5211156"/>
          </a:xfrm>
          <a:prstGeom prst="rect">
            <a:avLst/>
          </a:prstGeom>
        </p:spPr>
        <p:txBody>
          <a:bodyPr anchor="t"/>
          <a:lstStyle>
            <a:lvl1pPr>
              <a:defRPr sz="3733" b="1" i="0" spc="-67" baseline="0">
                <a:solidFill>
                  <a:schemeClr val="tx1"/>
                </a:solidFill>
                <a:latin typeface="Arial Bold"/>
                <a:ea typeface="Arial Bold"/>
                <a:cs typeface="Arial Bold"/>
              </a:defRPr>
            </a:lvl1pPr>
          </a:lstStyle>
          <a:p>
            <a:r>
              <a:rPr lang="en-US" dirty="0"/>
              <a:t>Click to edit master title style</a:t>
            </a:r>
          </a:p>
        </p:txBody>
      </p:sp>
      <p:sp>
        <p:nvSpPr>
          <p:cNvPr id="13"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dirty="0"/>
              <a:t>Edit Master text styles</a:t>
            </a:r>
          </a:p>
        </p:txBody>
      </p:sp>
      <p:sp>
        <p:nvSpPr>
          <p:cNvPr id="17" name="Text Placeholder 2">
            <a:extLst>
              <a:ext uri="{FF2B5EF4-FFF2-40B4-BE49-F238E27FC236}">
                <a16:creationId xmlns:a16="http://schemas.microsoft.com/office/drawing/2014/main" id="{EDCA6F60-9518-AE47-BC29-77491BB95684}"/>
              </a:ext>
            </a:extLst>
          </p:cNvPr>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19" name="Text Placeholder 11">
            <a:extLst>
              <a:ext uri="{FF2B5EF4-FFF2-40B4-BE49-F238E27FC236}">
                <a16:creationId xmlns:a16="http://schemas.microsoft.com/office/drawing/2014/main" id="{511ED62E-3749-4E4B-A013-430125D8078C}"/>
              </a:ext>
            </a:extLst>
          </p:cNvPr>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Tree>
    <p:extLst>
      <p:ext uri="{BB962C8B-B14F-4D97-AF65-F5344CB8AC3E}">
        <p14:creationId xmlns:p14="http://schemas.microsoft.com/office/powerpoint/2010/main" val="3102270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lumn Uneven">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3" y="634044"/>
            <a:ext cx="4602692" cy="509165"/>
          </a:xfrm>
          <a:prstGeom prst="rect">
            <a:avLst/>
          </a:prstGeom>
          <a:noFill/>
          <a:ln>
            <a:noFill/>
          </a:ln>
        </p:spPr>
        <p:txBody>
          <a:bodyPr wrap="square" lIns="0" anchor="b">
            <a:noAutofit/>
          </a:bodyPr>
          <a:lstStyle>
            <a:lvl1pPr marL="0" indent="0" algn="l" defTabSz="914354" rtl="0" eaLnBrk="1" latinLnBrk="0" hangingPunct="1">
              <a:buNone/>
              <a:defRPr lang="en-US" sz="2133" b="1" i="0" kern="1200" spc="0" baseline="0" dirty="0" smtClean="0">
                <a:solidFill>
                  <a:schemeClr val="tx1"/>
                </a:solidFill>
                <a:latin typeface="Arial Bold"/>
                <a:ea typeface="ヒラギノ角ゴ Pro W3" charset="0"/>
                <a:cs typeface="Arial Bold"/>
              </a:defRPr>
            </a:lvl1pPr>
          </a:lstStyle>
          <a:p>
            <a:pPr marL="0" lvl="0" defTabSz="914354" latinLnBrk="0"/>
            <a:r>
              <a:rPr lang="en-US"/>
              <a:t>Edit Master text styles</a:t>
            </a:r>
          </a:p>
        </p:txBody>
      </p:sp>
      <p:sp>
        <p:nvSpPr>
          <p:cNvPr id="22" name="Text Placeholder 11"/>
          <p:cNvSpPr>
            <a:spLocks noGrp="1"/>
          </p:cNvSpPr>
          <p:nvPr>
            <p:ph type="body" sz="quarter" idx="11"/>
          </p:nvPr>
        </p:nvSpPr>
        <p:spPr>
          <a:xfrm>
            <a:off x="9363378" y="634044"/>
            <a:ext cx="1838033" cy="506544"/>
          </a:xfrm>
          <a:prstGeom prst="rect">
            <a:avLst/>
          </a:prstGeom>
          <a:noFill/>
          <a:ln>
            <a:noFill/>
          </a:ln>
        </p:spPr>
        <p:txBody>
          <a:bodyPr wrap="square" rIns="0" anchor="b">
            <a:noAutofit/>
          </a:bodyPr>
          <a:lstStyle>
            <a:lvl1pPr marL="0" indent="0" algn="r">
              <a:buClr>
                <a:schemeClr val="tx1"/>
              </a:buClr>
              <a:buNone/>
              <a:tabLst/>
              <a:defRPr lang="en-US" sz="1067" b="0" i="0" kern="1200" spc="0" baseline="0" dirty="0" smtClean="0">
                <a:solidFill>
                  <a:schemeClr val="accent3"/>
                </a:solidFill>
                <a:latin typeface="Arial Regular"/>
                <a:ea typeface="ヒラギノ角ゴ Pro W3" charset="0"/>
                <a:cs typeface="Arial Regular"/>
              </a:defRPr>
            </a:lvl1pPr>
          </a:lstStyle>
          <a:p>
            <a:pPr marL="0" lvl="0" algn="r" defTabSz="914354" latinLnBrk="0"/>
            <a:r>
              <a:rPr lang="en-US"/>
              <a:t>Edit Master text styles</a:t>
            </a:r>
          </a:p>
        </p:txBody>
      </p:sp>
      <p:sp>
        <p:nvSpPr>
          <p:cNvPr id="12" name="Title 1"/>
          <p:cNvSpPr>
            <a:spLocks noGrp="1"/>
          </p:cNvSpPr>
          <p:nvPr>
            <p:ph type="title" hasCustomPrompt="1"/>
          </p:nvPr>
        </p:nvSpPr>
        <p:spPr>
          <a:xfrm>
            <a:off x="596039" y="640087"/>
            <a:ext cx="3151872" cy="5211156"/>
          </a:xfrm>
          <a:prstGeom prst="rect">
            <a:avLst/>
          </a:prstGeom>
        </p:spPr>
        <p:txBody>
          <a:bodyPr anchor="t">
            <a:normAutofit/>
          </a:bodyPr>
          <a:lstStyle>
            <a:lvl1pPr>
              <a:defRPr sz="3733" b="1" i="0" spc="-67" baseline="0">
                <a:solidFill>
                  <a:schemeClr val="tx2"/>
                </a:solidFill>
                <a:latin typeface="Arial Bold"/>
                <a:ea typeface="Arial Bold"/>
                <a:cs typeface="Arial Bold"/>
              </a:defRPr>
            </a:lvl1pPr>
          </a:lstStyle>
          <a:p>
            <a:r>
              <a:rPr lang="en-US" dirty="0"/>
              <a:t>Click to edit master title style</a:t>
            </a:r>
          </a:p>
        </p:txBody>
      </p:sp>
      <p:sp>
        <p:nvSpPr>
          <p:cNvPr id="10" name="Text Placeholder 2"/>
          <p:cNvSpPr>
            <a:spLocks noGrp="1"/>
          </p:cNvSpPr>
          <p:nvPr>
            <p:ph idx="1"/>
          </p:nvPr>
        </p:nvSpPr>
        <p:spPr bwMode="auto">
          <a:xfrm>
            <a:off x="4572000" y="1452881"/>
            <a:ext cx="6629400" cy="41778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chemeClr val="bg1"/>
              </a:buClr>
              <a:defRPr>
                <a:solidFill>
                  <a:schemeClr val="bg1"/>
                </a:solidFill>
              </a:defRPr>
            </a:lvl1pPr>
            <a:lvl2pPr marL="460340" indent="-238107">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2">
            <a:extLst>
              <a:ext uri="{FF2B5EF4-FFF2-40B4-BE49-F238E27FC236}">
                <a16:creationId xmlns:a16="http://schemas.microsoft.com/office/drawing/2014/main" id="{22349B43-504D-A04A-BEB5-7897B4FB56B6}"/>
              </a:ext>
            </a:extLst>
          </p:cNvPr>
          <p:cNvSpPr>
            <a:spLocks noGrp="1"/>
          </p:cNvSpPr>
          <p:nvPr>
            <p:ph sz="quarter" idx="14"/>
          </p:nvPr>
        </p:nvSpPr>
        <p:spPr>
          <a:xfrm>
            <a:off x="4572011" y="5741738"/>
            <a:ext cx="5902652" cy="198716"/>
          </a:xfrm>
          <a:prstGeom prst="rect">
            <a:avLst/>
          </a:prstGeom>
        </p:spPr>
        <p:txBody>
          <a:bodyPr lIns="0">
            <a:normAutofit/>
          </a:bodyPr>
          <a:lstStyle>
            <a:lvl1pPr marL="0" indent="0" algn="l">
              <a:buNone/>
              <a:defRPr lang="en-US" sz="933" b="0" i="0" u="none" kern="1200" spc="0" baseline="0" dirty="0" smtClean="0">
                <a:solidFill>
                  <a:schemeClr val="tx1"/>
                </a:solidFill>
                <a:latin typeface="Arial Regular"/>
                <a:ea typeface="ヒラギノ角ゴ Pro W3" charset="0"/>
                <a:cs typeface="Arial Regular"/>
              </a:defRPr>
            </a:lvl1pPr>
          </a:lstStyle>
          <a:p>
            <a:pPr lvl="0"/>
            <a:r>
              <a:rPr lang="en-US"/>
              <a:t>Edit Master text styles</a:t>
            </a:r>
          </a:p>
        </p:txBody>
      </p:sp>
    </p:spTree>
    <p:extLst>
      <p:ext uri="{BB962C8B-B14F-4D97-AF65-F5344CB8AC3E}">
        <p14:creationId xmlns:p14="http://schemas.microsoft.com/office/powerpoint/2010/main" val="2990484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andard Slide">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56FBAC50-0E6A-F444-BC5A-1C3D878B1B39}"/>
              </a:ext>
            </a:extLst>
          </p:cNvPr>
          <p:cNvSpPr>
            <a:spLocks noGrp="1"/>
          </p:cNvSpPr>
          <p:nvPr>
            <p:ph idx="1"/>
          </p:nvPr>
        </p:nvSpPr>
        <p:spPr>
          <a:xfrm>
            <a:off x="609600" y="1658296"/>
            <a:ext cx="10515600" cy="43497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74EC3810-B220-0E43-90BE-1EED7A66762D}"/>
              </a:ext>
            </a:extLst>
          </p:cNvPr>
          <p:cNvSpPr txBox="1"/>
          <p:nvPr/>
        </p:nvSpPr>
        <p:spPr>
          <a:xfrm>
            <a:off x="643467" y="6417733"/>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B88050-5855-754D-B6D1-27F5E829201E}"/>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436439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Slide W/ Small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4" name="Content Placeholder 2"/>
          <p:cNvSpPr>
            <a:spLocks noGrp="1"/>
          </p:cNvSpPr>
          <p:nvPr>
            <p:ph sz="half" idx="1"/>
          </p:nvPr>
        </p:nvSpPr>
        <p:spPr>
          <a:xfrm>
            <a:off x="609600" y="1658295"/>
            <a:ext cx="8327149"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defRPr>
            </a:lvl2pPr>
            <a:lvl3pPr>
              <a:lnSpc>
                <a:spcPct val="100000"/>
              </a:lnSpc>
              <a:spcBef>
                <a:spcPts val="0"/>
              </a:spcBef>
              <a:defRPr sz="1600">
                <a:solidFill>
                  <a:srgbClr val="4E4540"/>
                </a:solidFill>
              </a:defRPr>
            </a:lvl3pPr>
            <a:lvl4pPr>
              <a:lnSpc>
                <a:spcPct val="100000"/>
              </a:lnSpc>
              <a:spcBef>
                <a:spcPts val="0"/>
              </a:spcBef>
              <a:defRPr sz="1400">
                <a:solidFill>
                  <a:srgbClr val="4E4540"/>
                </a:solidFill>
              </a:defRPr>
            </a:lvl4pPr>
            <a:lvl5pPr>
              <a:defRPr sz="1400">
                <a:solidFill>
                  <a:schemeClr val="accent3"/>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p:cNvSpPr>
            <a:spLocks noGrp="1"/>
          </p:cNvSpPr>
          <p:nvPr>
            <p:ph sz="half" idx="10"/>
          </p:nvPr>
        </p:nvSpPr>
        <p:spPr>
          <a:xfrm>
            <a:off x="9269266" y="1658296"/>
            <a:ext cx="2313134" cy="4349747"/>
          </a:xfrm>
          <a:prstGeom prst="rect">
            <a:avLst/>
          </a:prstGeom>
        </p:spPr>
        <p:txBody>
          <a:bodyPr>
            <a:noAutofit/>
          </a:bodyPr>
          <a:lstStyle>
            <a:lvl1pPr marL="0" indent="0">
              <a:buNone/>
              <a:defRPr sz="1867" b="0">
                <a:solidFill>
                  <a:srgbClr val="4E4540"/>
                </a:solidFill>
              </a:defRPr>
            </a:lvl1pPr>
            <a:lvl2pPr marL="609570" indent="0">
              <a:buNone/>
              <a:defRPr sz="1333"/>
            </a:lvl2pPr>
            <a:lvl3pPr marL="1219140" indent="0">
              <a:buNone/>
              <a:defRPr sz="1333"/>
            </a:lvl3pPr>
            <a:lvl4pPr marL="1828709" indent="0">
              <a:buNone/>
              <a:defRPr sz="1333"/>
            </a:lvl4pPr>
            <a:lvl5pPr marL="2438278" indent="0">
              <a:buNone/>
              <a:defRPr sz="1333"/>
            </a:lvl5pPr>
            <a:lvl6pPr>
              <a:defRPr sz="2400"/>
            </a:lvl6pPr>
            <a:lvl7pPr>
              <a:defRPr sz="2400"/>
            </a:lvl7pPr>
            <a:lvl8pPr>
              <a:defRPr sz="2400"/>
            </a:lvl8pPr>
            <a:lvl9pPr>
              <a:defRPr sz="24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7907669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Slide 2 Column">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599" y="1658296"/>
            <a:ext cx="5209583"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6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chemeClr val="accent3"/>
                </a:solidFill>
                <a:latin typeface="Arial" panose="020B0604020202020204" pitchFamily="34" charset="0"/>
                <a:cs typeface="Arial" panose="020B0604020202020204" pitchFamily="34" charset="0"/>
              </a:defRPr>
            </a:lvl4pPr>
            <a:lvl5pPr>
              <a:defRPr sz="1400">
                <a:solidFill>
                  <a:schemeClr val="accent3"/>
                </a:solidFill>
                <a:latin typeface="+mn-lt"/>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6" name="Content Placeholder 2"/>
          <p:cNvSpPr>
            <a:spLocks noGrp="1"/>
          </p:cNvSpPr>
          <p:nvPr>
            <p:ph sz="half" idx="10"/>
          </p:nvPr>
        </p:nvSpPr>
        <p:spPr>
          <a:xfrm>
            <a:off x="6223906" y="1658296"/>
            <a:ext cx="5212080" cy="4349749"/>
          </a:xfrm>
          <a:prstGeom prst="rect">
            <a:avLst/>
          </a:prstGeom>
        </p:spPr>
        <p:txBody>
          <a:bodyPr>
            <a:noAutofit/>
          </a:bodyPr>
          <a:lstStyle>
            <a:lvl1pPr marL="228589" indent="-228589">
              <a:lnSpc>
                <a:spcPct val="100000"/>
              </a:lnSpc>
              <a:spcBef>
                <a:spcPts val="0"/>
              </a:spcBef>
              <a:tabLst/>
              <a:defRPr sz="2400">
                <a:solidFill>
                  <a:srgbClr val="4E4540"/>
                </a:solidFill>
              </a:defRPr>
            </a:lvl1pPr>
            <a:lvl2pPr>
              <a:lnSpc>
                <a:spcPct val="100000"/>
              </a:lnSpc>
              <a:spcBef>
                <a:spcPts val="0"/>
              </a:spcBef>
              <a:defRPr sz="18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6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400">
                <a:solidFill>
                  <a:schemeClr val="accent3"/>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4120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09600" y="1658296"/>
            <a:ext cx="3383280" cy="4349749"/>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1"/>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EE22D488-BAA3-B846-866B-5889189F2B50}"/>
              </a:ext>
            </a:extLst>
          </p:cNvPr>
          <p:cNvSpPr>
            <a:spLocks noGrp="1"/>
          </p:cNvSpPr>
          <p:nvPr>
            <p:ph sz="half" idx="10"/>
          </p:nvPr>
        </p:nvSpPr>
        <p:spPr>
          <a:xfrm>
            <a:off x="4410892" y="1658296"/>
            <a:ext cx="3383280" cy="4349749"/>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Content Placeholder 2">
            <a:extLst>
              <a:ext uri="{FF2B5EF4-FFF2-40B4-BE49-F238E27FC236}">
                <a16:creationId xmlns:a16="http://schemas.microsoft.com/office/drawing/2014/main" id="{C12096EE-FD27-024F-92C7-F21530130DA3}"/>
              </a:ext>
            </a:extLst>
          </p:cNvPr>
          <p:cNvSpPr>
            <a:spLocks noGrp="1"/>
          </p:cNvSpPr>
          <p:nvPr>
            <p:ph sz="half" idx="11"/>
          </p:nvPr>
        </p:nvSpPr>
        <p:spPr>
          <a:xfrm>
            <a:off x="8199120" y="1658296"/>
            <a:ext cx="3383280" cy="4349749"/>
          </a:xfrm>
          <a:prstGeom prst="rect">
            <a:avLst/>
          </a:prstGeom>
        </p:spPr>
        <p:txBody>
          <a:bodyPr>
            <a:noAutofit/>
          </a:bodyPr>
          <a:lstStyle>
            <a:lvl1pPr marL="228589" indent="-228589">
              <a:lnSpc>
                <a:spcPct val="100000"/>
              </a:lnSpc>
              <a:spcBef>
                <a:spcPts val="0"/>
              </a:spcBef>
              <a:tabLst/>
              <a:defRPr sz="1800">
                <a:solidFill>
                  <a:srgbClr val="4E4540"/>
                </a:solidFill>
              </a:defRPr>
            </a:lvl1pPr>
            <a:lvl2pPr>
              <a:lnSpc>
                <a:spcPct val="100000"/>
              </a:lnSpc>
              <a:spcBef>
                <a:spcPts val="0"/>
              </a:spcBef>
              <a:defRPr sz="1600">
                <a:solidFill>
                  <a:srgbClr val="4E4540"/>
                </a:solidFill>
                <a:latin typeface="Arial" panose="020B0604020202020204" pitchFamily="34" charset="0"/>
                <a:cs typeface="Arial" panose="020B0604020202020204" pitchFamily="34" charset="0"/>
              </a:defRPr>
            </a:lvl2pPr>
            <a:lvl3pPr>
              <a:lnSpc>
                <a:spcPct val="100000"/>
              </a:lnSpc>
              <a:spcBef>
                <a:spcPts val="0"/>
              </a:spcBef>
              <a:defRPr sz="1400">
                <a:solidFill>
                  <a:srgbClr val="4E4540"/>
                </a:solidFill>
                <a:latin typeface="Arial" panose="020B0604020202020204" pitchFamily="34" charset="0"/>
                <a:cs typeface="Arial" panose="020B0604020202020204" pitchFamily="34" charset="0"/>
              </a:defRPr>
            </a:lvl3pPr>
            <a:lvl4pPr>
              <a:lnSpc>
                <a:spcPct val="100000"/>
              </a:lnSpc>
              <a:spcBef>
                <a:spcPts val="0"/>
              </a:spcBef>
              <a:defRPr sz="1400">
                <a:solidFill>
                  <a:srgbClr val="4E4540"/>
                </a:solidFill>
                <a:latin typeface="Arial" panose="020B0604020202020204" pitchFamily="34" charset="0"/>
                <a:cs typeface="Arial" panose="020B0604020202020204" pitchFamily="34" charset="0"/>
              </a:defRPr>
            </a:lvl4pPr>
            <a:lvl5pPr>
              <a:defRPr sz="1867">
                <a:solidFill>
                  <a:schemeClr val="tx1"/>
                </a:solidFill>
              </a:defRPr>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86450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876D6-27D9-5046-8D93-94C5B3C882B5}"/>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28949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range Avenue Pattern">
    <p:bg>
      <p:bgPr>
        <a:solidFill>
          <a:schemeClr val="accent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5727700"/>
          </a:xfrm>
          <a:prstGeom prst="rect">
            <a:avLst/>
          </a:prstGeom>
        </p:spPr>
      </p:pic>
      <p:sp>
        <p:nvSpPr>
          <p:cNvPr id="6" name="Title 1">
            <a:extLst>
              <a:ext uri="{FF2B5EF4-FFF2-40B4-BE49-F238E27FC236}">
                <a16:creationId xmlns:a16="http://schemas.microsoft.com/office/drawing/2014/main" id="{BAA6FA76-4335-1240-AA7D-0A3AB60CE3DE}"/>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A03BF07A-FB7A-2847-8E78-24846A5DCB54}"/>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3"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1488277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w/ Photo Sec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217303"/>
            <a:ext cx="3193144"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9" name="Content Placeholder 2"/>
          <p:cNvSpPr>
            <a:spLocks noGrp="1"/>
          </p:cNvSpPr>
          <p:nvPr>
            <p:ph idx="10"/>
          </p:nvPr>
        </p:nvSpPr>
        <p:spPr>
          <a:xfrm>
            <a:off x="609600" y="4047574"/>
            <a:ext cx="3193144" cy="1981201"/>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dirty="0"/>
              <a:t>Edit Master text styles</a:t>
            </a:r>
          </a:p>
        </p:txBody>
      </p:sp>
      <p:sp>
        <p:nvSpPr>
          <p:cNvPr id="10" name="Content Placeholder 2"/>
          <p:cNvSpPr>
            <a:spLocks noGrp="1"/>
          </p:cNvSpPr>
          <p:nvPr>
            <p:ph idx="11"/>
          </p:nvPr>
        </p:nvSpPr>
        <p:spPr>
          <a:xfrm>
            <a:off x="4507895" y="3217303"/>
            <a:ext cx="3018973"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1" name="Content Placeholder 2"/>
          <p:cNvSpPr>
            <a:spLocks noGrp="1"/>
          </p:cNvSpPr>
          <p:nvPr>
            <p:ph idx="12"/>
          </p:nvPr>
        </p:nvSpPr>
        <p:spPr>
          <a:xfrm>
            <a:off x="4507895" y="4047574"/>
            <a:ext cx="3018973" cy="1981201"/>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2" name="Content Placeholder 2"/>
          <p:cNvSpPr>
            <a:spLocks noGrp="1"/>
          </p:cNvSpPr>
          <p:nvPr>
            <p:ph idx="13"/>
          </p:nvPr>
        </p:nvSpPr>
        <p:spPr>
          <a:xfrm>
            <a:off x="8232019" y="3217303"/>
            <a:ext cx="3350381" cy="715963"/>
          </a:xfrm>
          <a:prstGeom prst="rect">
            <a:avLst/>
          </a:prstGeom>
        </p:spPr>
        <p:txBody>
          <a:bodyPr anchor="b">
            <a:noAutofit/>
          </a:bodyPr>
          <a:lstStyle>
            <a:lvl1pPr marL="0" indent="0" algn="ctr">
              <a:buNone/>
              <a:defRPr sz="1600">
                <a:latin typeface="Georgia" panose="02040502050405020303" pitchFamily="18" charset="0"/>
              </a:defRPr>
            </a:lvl1pPr>
            <a:lvl2pPr marL="0" indent="0">
              <a:buSzPct val="100000"/>
              <a:buFontTx/>
              <a:buNone/>
              <a:defRPr sz="2933"/>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13" name="Content Placeholder 2"/>
          <p:cNvSpPr>
            <a:spLocks noGrp="1"/>
          </p:cNvSpPr>
          <p:nvPr>
            <p:ph idx="14"/>
          </p:nvPr>
        </p:nvSpPr>
        <p:spPr>
          <a:xfrm>
            <a:off x="8232019" y="4047574"/>
            <a:ext cx="3350381" cy="1981201"/>
          </a:xfrm>
          <a:prstGeom prst="rect">
            <a:avLst/>
          </a:prstGeom>
        </p:spPr>
        <p:txBody>
          <a:bodyPr>
            <a:normAutofit/>
          </a:bodyPr>
          <a:lstStyle>
            <a:lvl1pPr marL="228589" indent="-228589">
              <a:lnSpc>
                <a:spcPct val="114000"/>
              </a:lnSpc>
              <a:buFont typeface="Arial" panose="020B0604020202020204" pitchFamily="34" charset="0"/>
              <a:buChar char="•"/>
              <a:defRPr sz="1400" b="0" i="0">
                <a:latin typeface="+mn-lt"/>
                <a:cs typeface="Arial Regular"/>
              </a:defRPr>
            </a:lvl1pPr>
            <a:lvl2pPr marL="0" indent="0">
              <a:buSzPct val="100000"/>
              <a:buFontTx/>
              <a:buNone/>
              <a:defRPr sz="2667">
                <a:latin typeface="Gotham Thin" pitchFamily="50" charset="0"/>
                <a:cs typeface="Gotham Thin" pitchFamily="50" charset="0"/>
              </a:defRPr>
            </a:lvl2pPr>
            <a:lvl3pPr marL="685766"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3pPr>
            <a:lvl4pPr marL="914354"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4pPr>
            <a:lvl5pPr marL="1142942" indent="-228589">
              <a:spcBef>
                <a:spcPts val="800"/>
              </a:spcBef>
              <a:buClr>
                <a:schemeClr val="bg2"/>
              </a:buClr>
              <a:buSzPct val="100000"/>
              <a:buFont typeface="Arial" panose="020B0604020202020204" pitchFamily="34" charset="0"/>
              <a:buChar char="•"/>
              <a:defRPr sz="2400">
                <a:latin typeface="Gotham Thin" pitchFamily="50" charset="0"/>
                <a:cs typeface="Gotham Thin" pitchFamily="50" charset="0"/>
              </a:defRPr>
            </a:lvl5pPr>
          </a:lstStyle>
          <a:p>
            <a:pPr lvl="0"/>
            <a:r>
              <a:rPr lang="en-US"/>
              <a:t>Edit Master text styles</a:t>
            </a:r>
          </a:p>
        </p:txBody>
      </p:sp>
      <p:sp>
        <p:nvSpPr>
          <p:cNvPr id="4" name="Title 3">
            <a:extLst>
              <a:ext uri="{FF2B5EF4-FFF2-40B4-BE49-F238E27FC236}">
                <a16:creationId xmlns:a16="http://schemas.microsoft.com/office/drawing/2014/main" id="{2702C863-C7DC-3043-81C0-478CDF8D709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6" name="Picture Placeholder 4">
            <a:extLst>
              <a:ext uri="{FF2B5EF4-FFF2-40B4-BE49-F238E27FC236}">
                <a16:creationId xmlns:a16="http://schemas.microsoft.com/office/drawing/2014/main" id="{AA3073F7-2F26-4143-A1FD-2ADD81A274B8}"/>
              </a:ext>
            </a:extLst>
          </p:cNvPr>
          <p:cNvSpPr>
            <a:spLocks noGrp="1"/>
          </p:cNvSpPr>
          <p:nvPr>
            <p:ph type="pic" sz="quarter" idx="15"/>
          </p:nvPr>
        </p:nvSpPr>
        <p:spPr>
          <a:xfrm>
            <a:off x="1518040" y="1661242"/>
            <a:ext cx="1376184"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a:t>Click icon to add picture</a:t>
            </a:r>
            <a:endParaRPr lang="en-US" dirty="0"/>
          </a:p>
        </p:txBody>
      </p:sp>
      <p:sp>
        <p:nvSpPr>
          <p:cNvPr id="17" name="Picture Placeholder 4">
            <a:extLst>
              <a:ext uri="{FF2B5EF4-FFF2-40B4-BE49-F238E27FC236}">
                <a16:creationId xmlns:a16="http://schemas.microsoft.com/office/drawing/2014/main" id="{2C94971A-6D42-8B46-90D3-B61A837C75E1}"/>
              </a:ext>
            </a:extLst>
          </p:cNvPr>
          <p:cNvSpPr>
            <a:spLocks noGrp="1"/>
          </p:cNvSpPr>
          <p:nvPr>
            <p:ph type="pic" sz="quarter" idx="16"/>
          </p:nvPr>
        </p:nvSpPr>
        <p:spPr>
          <a:xfrm>
            <a:off x="5329289" y="1661242"/>
            <a:ext cx="1376185"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a:t>Click icon to add picture</a:t>
            </a:r>
            <a:endParaRPr lang="en-US" dirty="0"/>
          </a:p>
        </p:txBody>
      </p:sp>
      <p:sp>
        <p:nvSpPr>
          <p:cNvPr id="18" name="Picture Placeholder 4">
            <a:extLst>
              <a:ext uri="{FF2B5EF4-FFF2-40B4-BE49-F238E27FC236}">
                <a16:creationId xmlns:a16="http://schemas.microsoft.com/office/drawing/2014/main" id="{4E1C01E7-46F2-C548-BACD-02648DBD76A0}"/>
              </a:ext>
            </a:extLst>
          </p:cNvPr>
          <p:cNvSpPr>
            <a:spLocks noGrp="1"/>
          </p:cNvSpPr>
          <p:nvPr>
            <p:ph type="pic" sz="quarter" idx="17"/>
          </p:nvPr>
        </p:nvSpPr>
        <p:spPr>
          <a:xfrm>
            <a:off x="9219117" y="1642185"/>
            <a:ext cx="1376184" cy="1347511"/>
          </a:xfrm>
          <a:prstGeom prst="ellipse">
            <a:avLst/>
          </a:prstGeom>
        </p:spPr>
        <p:txBody>
          <a:bodyPr anchor="ctr">
            <a:noAutofit/>
          </a:bodyPr>
          <a:lstStyle>
            <a:lvl1pPr marL="0" indent="0" algn="ctr">
              <a:buNone/>
              <a:defRPr sz="1467" b="1" i="0">
                <a:solidFill>
                  <a:schemeClr val="accent2"/>
                </a:solidFill>
                <a:latin typeface="Arial Bold"/>
                <a:cs typeface="Arial Bold"/>
              </a:defRPr>
            </a:lvl1pPr>
          </a:lstStyle>
          <a:p>
            <a:r>
              <a:rPr lang="en-US"/>
              <a:t>Click icon to add picture</a:t>
            </a:r>
            <a:endParaRPr lang="en-US" dirty="0"/>
          </a:p>
        </p:txBody>
      </p:sp>
    </p:spTree>
    <p:extLst>
      <p:ext uri="{BB962C8B-B14F-4D97-AF65-F5344CB8AC3E}">
        <p14:creationId xmlns:p14="http://schemas.microsoft.com/office/powerpoint/2010/main" val="253631207"/>
      </p:ext>
    </p:extLst>
  </p:cSld>
  <p:clrMapOvr>
    <a:masterClrMapping/>
  </p:clrMapOvr>
  <p:extLst mod="1">
    <p:ext uri="{DCECCB84-F9BA-43D5-87BE-67443E8EF086}">
      <p15:sldGuideLst xmlns:p15="http://schemas.microsoft.com/office/powerpoint/2012/main">
        <p15:guide id="2" pos="2880">
          <p15:clr>
            <a:srgbClr val="FBAE40"/>
          </p15:clr>
        </p15:guide>
        <p15:guide id="4" orient="horz" pos="16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Round Phot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1"/>
            <a:ext cx="5384800" cy="2895600"/>
          </a:xfrm>
          <a:prstGeom prst="rect">
            <a:avLst/>
          </a:prstGeom>
        </p:spPr>
        <p:txBody>
          <a:bodyPr anchor="ctr">
            <a:normAutofit/>
          </a:bodyPr>
          <a:lstStyle>
            <a:lvl1pPr marL="231775" indent="-231775">
              <a:lnSpc>
                <a:spcPct val="114000"/>
              </a:lnSpc>
              <a:tabLst/>
              <a:defRPr sz="24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1"/>
          </p:nvPr>
        </p:nvSpPr>
        <p:spPr>
          <a:xfrm>
            <a:off x="6508109" y="5082817"/>
            <a:ext cx="4953000" cy="457200"/>
          </a:xfrm>
          <a:prstGeom prst="rect">
            <a:avLst/>
          </a:prstGeom>
        </p:spPr>
        <p:txBody>
          <a:bodyPr>
            <a:noAutofit/>
          </a:bodyPr>
          <a:lstStyle>
            <a:lvl1pPr marL="0" marR="0"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sz="1333" i="1">
                <a:latin typeface="Georgia" panose="02040502050405020303" pitchFamily="18" charset="0"/>
              </a:defRPr>
            </a:lvl1pPr>
          </a:lstStyle>
          <a:p>
            <a:pPr marL="0" marR="0" lvl="0" indent="0" algn="ctr" defTabSz="609570" rtl="0" eaLnBrk="1" fontAlgn="auto" latinLnBrk="0" hangingPunct="1">
              <a:lnSpc>
                <a:spcPct val="110000"/>
              </a:lnSpc>
              <a:spcBef>
                <a:spcPts val="0"/>
              </a:spcBef>
              <a:spcAft>
                <a:spcPts val="800"/>
              </a:spcAft>
              <a:buClr>
                <a:srgbClr val="E35929"/>
              </a:buClr>
              <a:buSzTx/>
              <a:buFont typeface="Arial" panose="020B0604020202020204" pitchFamily="34" charset="0"/>
              <a:buNone/>
              <a:tabLst/>
              <a:defRPr/>
            </a:pPr>
            <a:r>
              <a:rPr lang="en-US" dirty="0"/>
              <a:t>Edit Master text styles</a:t>
            </a:r>
          </a:p>
        </p:txBody>
      </p:sp>
      <p:sp>
        <p:nvSpPr>
          <p:cNvPr id="4" name="Title 3">
            <a:extLst>
              <a:ext uri="{FF2B5EF4-FFF2-40B4-BE49-F238E27FC236}">
                <a16:creationId xmlns:a16="http://schemas.microsoft.com/office/drawing/2014/main" id="{ADB7F577-8C78-6942-BD8E-E1BBE73F67FA}"/>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9" name="Picture Placeholder 4">
            <a:extLst>
              <a:ext uri="{FF2B5EF4-FFF2-40B4-BE49-F238E27FC236}">
                <a16:creationId xmlns:a16="http://schemas.microsoft.com/office/drawing/2014/main" id="{1F6C215E-13E4-1C47-A22D-F91F897689BD}"/>
              </a:ext>
            </a:extLst>
          </p:cNvPr>
          <p:cNvSpPr>
            <a:spLocks noGrp="1"/>
          </p:cNvSpPr>
          <p:nvPr>
            <p:ph type="pic" sz="quarter" idx="10" hasCustomPrompt="1"/>
          </p:nvPr>
        </p:nvSpPr>
        <p:spPr>
          <a:xfrm>
            <a:off x="7422509" y="1817875"/>
            <a:ext cx="3124200" cy="3084091"/>
          </a:xfrm>
          <a:prstGeom prst="ellipse">
            <a:avLst/>
          </a:prstGeom>
        </p:spPr>
        <p:txBody>
          <a:bodyPr anchor="ctr"/>
          <a:lstStyle>
            <a:lvl1pPr marL="0" indent="0" algn="ctr">
              <a:buNone/>
              <a:defRPr b="1" i="0">
                <a:solidFill>
                  <a:schemeClr val="accent2"/>
                </a:solidFill>
                <a:latin typeface="Arial Bold"/>
                <a:cs typeface="Arial Bold"/>
              </a:defRPr>
            </a:lvl1pPr>
          </a:lstStyle>
          <a:p>
            <a:r>
              <a:rPr lang="en-US" dirty="0"/>
              <a:t>INSERT IMAGE</a:t>
            </a:r>
          </a:p>
        </p:txBody>
      </p:sp>
    </p:spTree>
    <p:extLst>
      <p:ext uri="{BB962C8B-B14F-4D97-AF65-F5344CB8AC3E}">
        <p14:creationId xmlns:p14="http://schemas.microsoft.com/office/powerpoint/2010/main" val="3550556560"/>
      </p:ext>
    </p:extLst>
  </p:cSld>
  <p:clrMapOvr>
    <a:masterClrMapping/>
  </p:clrMapOvr>
  <p:extLst mod="1">
    <p:ext uri="{DCECCB84-F9BA-43D5-87BE-67443E8EF086}">
      <p15:sldGuideLst xmlns:p15="http://schemas.microsoft.com/office/powerpoint/2012/main">
        <p15:guide id="4" orient="horz" pos="1620">
          <p15:clr>
            <a:srgbClr val="FBAE40"/>
          </p15:clr>
        </p15:guide>
        <p15:guide id="6"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Photos w/ Titles">
    <p:spTree>
      <p:nvGrpSpPr>
        <p:cNvPr id="1" name=""/>
        <p:cNvGrpSpPr/>
        <p:nvPr/>
      </p:nvGrpSpPr>
      <p:grpSpPr>
        <a:xfrm>
          <a:off x="0" y="0"/>
          <a:ext cx="0" cy="0"/>
          <a:chOff x="0" y="0"/>
          <a:chExt cx="0" cy="0"/>
        </a:xfrm>
      </p:grpSpPr>
      <p:sp>
        <p:nvSpPr>
          <p:cNvPr id="18" name="Text Placeholder 4">
            <a:extLst>
              <a:ext uri="{FF2B5EF4-FFF2-40B4-BE49-F238E27FC236}">
                <a16:creationId xmlns:a16="http://schemas.microsoft.com/office/drawing/2014/main" id="{1BB582D1-E07B-AC48-9D1F-97CC0FDC59D4}"/>
              </a:ext>
            </a:extLst>
          </p:cNvPr>
          <p:cNvSpPr>
            <a:spLocks noGrp="1"/>
          </p:cNvSpPr>
          <p:nvPr>
            <p:ph type="body" sz="quarter" idx="34" hasCustomPrompt="1"/>
          </p:nvPr>
        </p:nvSpPr>
        <p:spPr>
          <a:xfrm>
            <a:off x="1190941"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19" name="Text Placeholder 4">
            <a:extLst>
              <a:ext uri="{FF2B5EF4-FFF2-40B4-BE49-F238E27FC236}">
                <a16:creationId xmlns:a16="http://schemas.microsoft.com/office/drawing/2014/main" id="{02E4251F-09AA-6242-9ABB-8120E647A281}"/>
              </a:ext>
            </a:extLst>
          </p:cNvPr>
          <p:cNvSpPr>
            <a:spLocks noGrp="1"/>
          </p:cNvSpPr>
          <p:nvPr>
            <p:ph type="body" sz="quarter" idx="37"/>
          </p:nvPr>
        </p:nvSpPr>
        <p:spPr>
          <a:xfrm>
            <a:off x="1190941"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3" name="Title 2">
            <a:extLst>
              <a:ext uri="{FF2B5EF4-FFF2-40B4-BE49-F238E27FC236}">
                <a16:creationId xmlns:a16="http://schemas.microsoft.com/office/drawing/2014/main" id="{B3EF9D98-5F0E-B24A-8BAC-0B2D5CF10BF7}"/>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5" name="Text Placeholder 4">
            <a:extLst>
              <a:ext uri="{FF2B5EF4-FFF2-40B4-BE49-F238E27FC236}">
                <a16:creationId xmlns:a16="http://schemas.microsoft.com/office/drawing/2014/main" id="{9373AF00-B671-0E4D-8346-9C4A14350A5A}"/>
              </a:ext>
            </a:extLst>
          </p:cNvPr>
          <p:cNvSpPr>
            <a:spLocks noGrp="1"/>
          </p:cNvSpPr>
          <p:nvPr>
            <p:ph type="body" sz="quarter" idx="52" hasCustomPrompt="1"/>
          </p:nvPr>
        </p:nvSpPr>
        <p:spPr>
          <a:xfrm>
            <a:off x="4866471"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16" name="Text Placeholder 4">
            <a:extLst>
              <a:ext uri="{FF2B5EF4-FFF2-40B4-BE49-F238E27FC236}">
                <a16:creationId xmlns:a16="http://schemas.microsoft.com/office/drawing/2014/main" id="{F71C76E3-3560-6C42-8BE5-ED184A5E97AC}"/>
              </a:ext>
            </a:extLst>
          </p:cNvPr>
          <p:cNvSpPr>
            <a:spLocks noGrp="1"/>
          </p:cNvSpPr>
          <p:nvPr>
            <p:ph type="body" sz="quarter" idx="53"/>
          </p:nvPr>
        </p:nvSpPr>
        <p:spPr>
          <a:xfrm>
            <a:off x="4866471"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27" name="Text Placeholder 4">
            <a:extLst>
              <a:ext uri="{FF2B5EF4-FFF2-40B4-BE49-F238E27FC236}">
                <a16:creationId xmlns:a16="http://schemas.microsoft.com/office/drawing/2014/main" id="{D7468871-96FE-EC43-8F72-14C7606C3489}"/>
              </a:ext>
            </a:extLst>
          </p:cNvPr>
          <p:cNvSpPr>
            <a:spLocks noGrp="1"/>
          </p:cNvSpPr>
          <p:nvPr>
            <p:ph type="body" sz="quarter" idx="55" hasCustomPrompt="1"/>
          </p:nvPr>
        </p:nvSpPr>
        <p:spPr>
          <a:xfrm>
            <a:off x="8542000" y="4296245"/>
            <a:ext cx="2438400" cy="304800"/>
          </a:xfrm>
          <a:prstGeom prst="rect">
            <a:avLst/>
          </a:prstGeo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28" name="Text Placeholder 4">
            <a:extLst>
              <a:ext uri="{FF2B5EF4-FFF2-40B4-BE49-F238E27FC236}">
                <a16:creationId xmlns:a16="http://schemas.microsoft.com/office/drawing/2014/main" id="{658B6A8A-A03E-B940-9646-5B6CDC7DC67C}"/>
              </a:ext>
            </a:extLst>
          </p:cNvPr>
          <p:cNvSpPr>
            <a:spLocks noGrp="1"/>
          </p:cNvSpPr>
          <p:nvPr>
            <p:ph type="body" sz="quarter" idx="56"/>
          </p:nvPr>
        </p:nvSpPr>
        <p:spPr>
          <a:xfrm>
            <a:off x="8542000" y="4524847"/>
            <a:ext cx="2438400" cy="277748"/>
          </a:xfrm>
          <a:prstGeom prst="rect">
            <a:avLst/>
          </a:prstGeo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22" name="Picture Placeholder 14">
            <a:extLst>
              <a:ext uri="{FF2B5EF4-FFF2-40B4-BE49-F238E27FC236}">
                <a16:creationId xmlns:a16="http://schemas.microsoft.com/office/drawing/2014/main" id="{CF9A1BDE-8764-8D49-BD44-EECCA2BB9852}"/>
              </a:ext>
            </a:extLst>
          </p:cNvPr>
          <p:cNvSpPr>
            <a:spLocks noGrp="1"/>
          </p:cNvSpPr>
          <p:nvPr>
            <p:ph type="pic" sz="quarter" idx="51"/>
          </p:nvPr>
        </p:nvSpPr>
        <p:spPr>
          <a:xfrm>
            <a:off x="1556702"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23" name="Picture Placeholder 14">
            <a:extLst>
              <a:ext uri="{FF2B5EF4-FFF2-40B4-BE49-F238E27FC236}">
                <a16:creationId xmlns:a16="http://schemas.microsoft.com/office/drawing/2014/main" id="{9AB962E8-9675-CD46-8499-42D43F01F00F}"/>
              </a:ext>
            </a:extLst>
          </p:cNvPr>
          <p:cNvSpPr>
            <a:spLocks noGrp="1"/>
          </p:cNvSpPr>
          <p:nvPr>
            <p:ph type="pic" sz="quarter" idx="54"/>
          </p:nvPr>
        </p:nvSpPr>
        <p:spPr>
          <a:xfrm>
            <a:off x="5250726"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24" name="Picture Placeholder 14">
            <a:extLst>
              <a:ext uri="{FF2B5EF4-FFF2-40B4-BE49-F238E27FC236}">
                <a16:creationId xmlns:a16="http://schemas.microsoft.com/office/drawing/2014/main" id="{89B734A4-DAA3-F242-862F-BEF31B0E56F0}"/>
              </a:ext>
            </a:extLst>
          </p:cNvPr>
          <p:cNvSpPr>
            <a:spLocks noGrp="1"/>
          </p:cNvSpPr>
          <p:nvPr>
            <p:ph type="pic" sz="quarter" idx="57"/>
          </p:nvPr>
        </p:nvSpPr>
        <p:spPr>
          <a:xfrm>
            <a:off x="8907761" y="2386544"/>
            <a:ext cx="1706879" cy="1706880"/>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Tree>
    <p:extLst>
      <p:ext uri="{BB962C8B-B14F-4D97-AF65-F5344CB8AC3E}">
        <p14:creationId xmlns:p14="http://schemas.microsoft.com/office/powerpoint/2010/main" val="1730929095"/>
      </p:ext>
    </p:extLst>
  </p:cSld>
  <p:clrMapOvr>
    <a:masterClrMapping/>
  </p:clrMapOvr>
  <p:extLst mod="1">
    <p:ext uri="{DCECCB84-F9BA-43D5-87BE-67443E8EF086}">
      <p15:sldGuideLst xmlns:p15="http://schemas.microsoft.com/office/powerpoint/2012/main">
        <p15:guide id="2" pos="2880">
          <p15:clr>
            <a:srgbClr val="FBAE40"/>
          </p15:clr>
        </p15:guide>
        <p15:guide id="4" orient="horz" pos="1620">
          <p15:clr>
            <a:srgbClr val="FBAE40"/>
          </p15:clr>
        </p15:guide>
        <p15:guide id="0" pos="547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leven Photos w/ 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BEA8A6-BC3E-1D4F-9BF4-871716F6D09C}"/>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40" name="Text Placeholder 4">
            <a:extLst>
              <a:ext uri="{FF2B5EF4-FFF2-40B4-BE49-F238E27FC236}">
                <a16:creationId xmlns:a16="http://schemas.microsoft.com/office/drawing/2014/main" id="{085C5513-13DB-9F4A-87C6-5CE330EC84E0}"/>
              </a:ext>
            </a:extLst>
          </p:cNvPr>
          <p:cNvSpPr>
            <a:spLocks noGrp="1"/>
          </p:cNvSpPr>
          <p:nvPr>
            <p:ph type="body" sz="quarter" idx="10" hasCustomPrompt="1"/>
          </p:nvPr>
        </p:nvSpPr>
        <p:spPr>
          <a:xfrm>
            <a:off x="609600"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2" name="Text Placeholder 4">
            <a:extLst>
              <a:ext uri="{FF2B5EF4-FFF2-40B4-BE49-F238E27FC236}">
                <a16:creationId xmlns:a16="http://schemas.microsoft.com/office/drawing/2014/main" id="{96D0BFAF-BD6E-FA41-977A-8CB9EC9A2A96}"/>
              </a:ext>
            </a:extLst>
          </p:cNvPr>
          <p:cNvSpPr>
            <a:spLocks noGrp="1"/>
          </p:cNvSpPr>
          <p:nvPr>
            <p:ph type="body" sz="quarter" idx="11" hasCustomPrompt="1"/>
          </p:nvPr>
        </p:nvSpPr>
        <p:spPr>
          <a:xfrm>
            <a:off x="3475833"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3" name="Text Placeholder 4">
            <a:extLst>
              <a:ext uri="{FF2B5EF4-FFF2-40B4-BE49-F238E27FC236}">
                <a16:creationId xmlns:a16="http://schemas.microsoft.com/office/drawing/2014/main" id="{8DF3F5F8-62FC-7740-A30C-D302D156F450}"/>
              </a:ext>
            </a:extLst>
          </p:cNvPr>
          <p:cNvSpPr>
            <a:spLocks noGrp="1"/>
          </p:cNvSpPr>
          <p:nvPr>
            <p:ph type="body" sz="quarter" idx="12" hasCustomPrompt="1"/>
          </p:nvPr>
        </p:nvSpPr>
        <p:spPr>
          <a:xfrm>
            <a:off x="6253167"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4" name="Text Placeholder 4">
            <a:extLst>
              <a:ext uri="{FF2B5EF4-FFF2-40B4-BE49-F238E27FC236}">
                <a16:creationId xmlns:a16="http://schemas.microsoft.com/office/drawing/2014/main" id="{DCC593EB-D496-7E44-801E-FD1834C93419}"/>
              </a:ext>
            </a:extLst>
          </p:cNvPr>
          <p:cNvSpPr>
            <a:spLocks noGrp="1"/>
          </p:cNvSpPr>
          <p:nvPr>
            <p:ph type="body" sz="quarter" idx="13"/>
          </p:nvPr>
        </p:nvSpPr>
        <p:spPr>
          <a:xfrm>
            <a:off x="609600"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45" name="Text Placeholder 4">
            <a:extLst>
              <a:ext uri="{FF2B5EF4-FFF2-40B4-BE49-F238E27FC236}">
                <a16:creationId xmlns:a16="http://schemas.microsoft.com/office/drawing/2014/main" id="{6FBF6677-E790-754C-BA2A-29ECC0FA2E54}"/>
              </a:ext>
            </a:extLst>
          </p:cNvPr>
          <p:cNvSpPr>
            <a:spLocks noGrp="1"/>
          </p:cNvSpPr>
          <p:nvPr>
            <p:ph type="body" sz="quarter" idx="14"/>
          </p:nvPr>
        </p:nvSpPr>
        <p:spPr>
          <a:xfrm>
            <a:off x="3475833"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46" name="Text Placeholder 4">
            <a:extLst>
              <a:ext uri="{FF2B5EF4-FFF2-40B4-BE49-F238E27FC236}">
                <a16:creationId xmlns:a16="http://schemas.microsoft.com/office/drawing/2014/main" id="{7D9711AA-C3D0-AF47-95A1-1B81812019E8}"/>
              </a:ext>
            </a:extLst>
          </p:cNvPr>
          <p:cNvSpPr>
            <a:spLocks noGrp="1"/>
          </p:cNvSpPr>
          <p:nvPr>
            <p:ph type="body" sz="quarter" idx="15"/>
          </p:nvPr>
        </p:nvSpPr>
        <p:spPr>
          <a:xfrm>
            <a:off x="6253167"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47" name="Picture Placeholder 14">
            <a:extLst>
              <a:ext uri="{FF2B5EF4-FFF2-40B4-BE49-F238E27FC236}">
                <a16:creationId xmlns:a16="http://schemas.microsoft.com/office/drawing/2014/main" id="{C98E102E-61D3-0742-808A-B3EAFDE7F877}"/>
              </a:ext>
            </a:extLst>
          </p:cNvPr>
          <p:cNvSpPr>
            <a:spLocks noGrp="1"/>
          </p:cNvSpPr>
          <p:nvPr>
            <p:ph type="pic" sz="quarter" idx="17"/>
          </p:nvPr>
        </p:nvSpPr>
        <p:spPr>
          <a:xfrm>
            <a:off x="4267200" y="1527763"/>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48" name="Text Placeholder 4">
            <a:extLst>
              <a:ext uri="{FF2B5EF4-FFF2-40B4-BE49-F238E27FC236}">
                <a16:creationId xmlns:a16="http://schemas.microsoft.com/office/drawing/2014/main" id="{B080405E-B424-D444-B477-EFFC940DAFBF}"/>
              </a:ext>
            </a:extLst>
          </p:cNvPr>
          <p:cNvSpPr>
            <a:spLocks noGrp="1"/>
          </p:cNvSpPr>
          <p:nvPr>
            <p:ph type="body" sz="quarter" idx="20" hasCustomPrompt="1"/>
          </p:nvPr>
        </p:nvSpPr>
        <p:spPr>
          <a:xfrm>
            <a:off x="9030500" y="2423112"/>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49" name="Text Placeholder 4">
            <a:extLst>
              <a:ext uri="{FF2B5EF4-FFF2-40B4-BE49-F238E27FC236}">
                <a16:creationId xmlns:a16="http://schemas.microsoft.com/office/drawing/2014/main" id="{CB83B9BC-DE83-5A48-B517-A103C9F5B268}"/>
              </a:ext>
            </a:extLst>
          </p:cNvPr>
          <p:cNvSpPr>
            <a:spLocks noGrp="1"/>
          </p:cNvSpPr>
          <p:nvPr>
            <p:ph type="body" sz="quarter" idx="21"/>
          </p:nvPr>
        </p:nvSpPr>
        <p:spPr>
          <a:xfrm>
            <a:off x="9030500" y="265171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0" name="Text Placeholder 4">
            <a:extLst>
              <a:ext uri="{FF2B5EF4-FFF2-40B4-BE49-F238E27FC236}">
                <a16:creationId xmlns:a16="http://schemas.microsoft.com/office/drawing/2014/main" id="{C2143D35-65E6-584E-B5AF-2BB86B0CEE1F}"/>
              </a:ext>
            </a:extLst>
          </p:cNvPr>
          <p:cNvSpPr>
            <a:spLocks noGrp="1"/>
          </p:cNvSpPr>
          <p:nvPr>
            <p:ph type="body" sz="quarter" idx="22" hasCustomPrompt="1"/>
          </p:nvPr>
        </p:nvSpPr>
        <p:spPr>
          <a:xfrm>
            <a:off x="609600"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1" name="Text Placeholder 4">
            <a:extLst>
              <a:ext uri="{FF2B5EF4-FFF2-40B4-BE49-F238E27FC236}">
                <a16:creationId xmlns:a16="http://schemas.microsoft.com/office/drawing/2014/main" id="{0A60333F-1AB5-F446-A2F1-D78156AD7943}"/>
              </a:ext>
            </a:extLst>
          </p:cNvPr>
          <p:cNvSpPr>
            <a:spLocks noGrp="1"/>
          </p:cNvSpPr>
          <p:nvPr>
            <p:ph type="body" sz="quarter" idx="23" hasCustomPrompt="1"/>
          </p:nvPr>
        </p:nvSpPr>
        <p:spPr>
          <a:xfrm>
            <a:off x="3475833"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2" name="Text Placeholder 4">
            <a:extLst>
              <a:ext uri="{FF2B5EF4-FFF2-40B4-BE49-F238E27FC236}">
                <a16:creationId xmlns:a16="http://schemas.microsoft.com/office/drawing/2014/main" id="{7698CECD-C294-8B46-82BA-B6CF702CFD55}"/>
              </a:ext>
            </a:extLst>
          </p:cNvPr>
          <p:cNvSpPr>
            <a:spLocks noGrp="1"/>
          </p:cNvSpPr>
          <p:nvPr>
            <p:ph type="body" sz="quarter" idx="24" hasCustomPrompt="1"/>
          </p:nvPr>
        </p:nvSpPr>
        <p:spPr>
          <a:xfrm>
            <a:off x="6253167"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3" name="Text Placeholder 4">
            <a:extLst>
              <a:ext uri="{FF2B5EF4-FFF2-40B4-BE49-F238E27FC236}">
                <a16:creationId xmlns:a16="http://schemas.microsoft.com/office/drawing/2014/main" id="{7EF9C35E-E0C8-2946-932A-1EA035C785BC}"/>
              </a:ext>
            </a:extLst>
          </p:cNvPr>
          <p:cNvSpPr>
            <a:spLocks noGrp="1"/>
          </p:cNvSpPr>
          <p:nvPr>
            <p:ph type="body" sz="quarter" idx="25"/>
          </p:nvPr>
        </p:nvSpPr>
        <p:spPr>
          <a:xfrm>
            <a:off x="609600"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5" name="Text Placeholder 4">
            <a:extLst>
              <a:ext uri="{FF2B5EF4-FFF2-40B4-BE49-F238E27FC236}">
                <a16:creationId xmlns:a16="http://schemas.microsoft.com/office/drawing/2014/main" id="{2D42CE3B-A592-2545-B63B-003FD92EDED6}"/>
              </a:ext>
            </a:extLst>
          </p:cNvPr>
          <p:cNvSpPr>
            <a:spLocks noGrp="1"/>
          </p:cNvSpPr>
          <p:nvPr>
            <p:ph type="body" sz="quarter" idx="26"/>
          </p:nvPr>
        </p:nvSpPr>
        <p:spPr>
          <a:xfrm>
            <a:off x="3475833"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6" name="Text Placeholder 4">
            <a:extLst>
              <a:ext uri="{FF2B5EF4-FFF2-40B4-BE49-F238E27FC236}">
                <a16:creationId xmlns:a16="http://schemas.microsoft.com/office/drawing/2014/main" id="{C695613A-027C-A847-AE6C-99E7392190D3}"/>
              </a:ext>
            </a:extLst>
          </p:cNvPr>
          <p:cNvSpPr>
            <a:spLocks noGrp="1"/>
          </p:cNvSpPr>
          <p:nvPr>
            <p:ph type="body" sz="quarter" idx="27"/>
          </p:nvPr>
        </p:nvSpPr>
        <p:spPr>
          <a:xfrm>
            <a:off x="6253167"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7" name="Text Placeholder 4">
            <a:extLst>
              <a:ext uri="{FF2B5EF4-FFF2-40B4-BE49-F238E27FC236}">
                <a16:creationId xmlns:a16="http://schemas.microsoft.com/office/drawing/2014/main" id="{7F8E43B3-AE60-A542-8836-9EA4CE36B534}"/>
              </a:ext>
            </a:extLst>
          </p:cNvPr>
          <p:cNvSpPr>
            <a:spLocks noGrp="1"/>
          </p:cNvSpPr>
          <p:nvPr>
            <p:ph type="body" sz="quarter" idx="32" hasCustomPrompt="1"/>
          </p:nvPr>
        </p:nvSpPr>
        <p:spPr>
          <a:xfrm>
            <a:off x="9030500" y="4024911"/>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58" name="Text Placeholder 4">
            <a:extLst>
              <a:ext uri="{FF2B5EF4-FFF2-40B4-BE49-F238E27FC236}">
                <a16:creationId xmlns:a16="http://schemas.microsoft.com/office/drawing/2014/main" id="{D4F48B59-D1F2-2E4F-A697-8BC8D3B5A511}"/>
              </a:ext>
            </a:extLst>
          </p:cNvPr>
          <p:cNvSpPr>
            <a:spLocks noGrp="1"/>
          </p:cNvSpPr>
          <p:nvPr>
            <p:ph type="body" sz="quarter" idx="33"/>
          </p:nvPr>
        </p:nvSpPr>
        <p:spPr>
          <a:xfrm>
            <a:off x="9030500" y="4253514"/>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59" name="Text Placeholder 4">
            <a:extLst>
              <a:ext uri="{FF2B5EF4-FFF2-40B4-BE49-F238E27FC236}">
                <a16:creationId xmlns:a16="http://schemas.microsoft.com/office/drawing/2014/main" id="{3E130FC0-342D-434B-B7F2-9E31BAECE8A0}"/>
              </a:ext>
            </a:extLst>
          </p:cNvPr>
          <p:cNvSpPr>
            <a:spLocks noGrp="1"/>
          </p:cNvSpPr>
          <p:nvPr>
            <p:ph type="body" sz="quarter" idx="34" hasCustomPrompt="1"/>
          </p:nvPr>
        </p:nvSpPr>
        <p:spPr>
          <a:xfrm>
            <a:off x="2032000"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60" name="Text Placeholder 4">
            <a:extLst>
              <a:ext uri="{FF2B5EF4-FFF2-40B4-BE49-F238E27FC236}">
                <a16:creationId xmlns:a16="http://schemas.microsoft.com/office/drawing/2014/main" id="{2168A16B-A067-184D-B505-EEF623F50CB2}"/>
              </a:ext>
            </a:extLst>
          </p:cNvPr>
          <p:cNvSpPr>
            <a:spLocks noGrp="1"/>
          </p:cNvSpPr>
          <p:nvPr>
            <p:ph type="body" sz="quarter" idx="35" hasCustomPrompt="1"/>
          </p:nvPr>
        </p:nvSpPr>
        <p:spPr>
          <a:xfrm>
            <a:off x="4876800"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61" name="Text Placeholder 4">
            <a:extLst>
              <a:ext uri="{FF2B5EF4-FFF2-40B4-BE49-F238E27FC236}">
                <a16:creationId xmlns:a16="http://schemas.microsoft.com/office/drawing/2014/main" id="{8C6DEF85-4D4D-704D-963D-992111E84A92}"/>
              </a:ext>
            </a:extLst>
          </p:cNvPr>
          <p:cNvSpPr>
            <a:spLocks noGrp="1"/>
          </p:cNvSpPr>
          <p:nvPr>
            <p:ph type="body" sz="quarter" idx="36" hasCustomPrompt="1"/>
          </p:nvPr>
        </p:nvSpPr>
        <p:spPr>
          <a:xfrm>
            <a:off x="7675567" y="5571844"/>
            <a:ext cx="2438400" cy="304800"/>
          </a:xfrm>
        </p:spPr>
        <p:txBody>
          <a:bodyPr>
            <a:noAutofit/>
          </a:bodyPr>
          <a:lstStyle>
            <a:lvl1pPr marL="0" indent="0" algn="ctr">
              <a:buNone/>
              <a:defRPr sz="1400">
                <a:solidFill>
                  <a:schemeClr val="accent3"/>
                </a:solidFill>
                <a:latin typeface="Georgia" panose="02040502050405020303" pitchFamily="18" charset="0"/>
              </a:defRPr>
            </a:lvl1pPr>
          </a:lstStyle>
          <a:p>
            <a:pPr lvl="0"/>
            <a:r>
              <a:rPr lang="en-US" dirty="0"/>
              <a:t>Click to edit name</a:t>
            </a:r>
          </a:p>
        </p:txBody>
      </p:sp>
      <p:sp>
        <p:nvSpPr>
          <p:cNvPr id="62" name="Text Placeholder 4">
            <a:extLst>
              <a:ext uri="{FF2B5EF4-FFF2-40B4-BE49-F238E27FC236}">
                <a16:creationId xmlns:a16="http://schemas.microsoft.com/office/drawing/2014/main" id="{D905B680-7F66-1F46-823D-F18333E6F6DE}"/>
              </a:ext>
            </a:extLst>
          </p:cNvPr>
          <p:cNvSpPr>
            <a:spLocks noGrp="1"/>
          </p:cNvSpPr>
          <p:nvPr>
            <p:ph type="body" sz="quarter" idx="37"/>
          </p:nvPr>
        </p:nvSpPr>
        <p:spPr>
          <a:xfrm>
            <a:off x="2032000"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63" name="Text Placeholder 4">
            <a:extLst>
              <a:ext uri="{FF2B5EF4-FFF2-40B4-BE49-F238E27FC236}">
                <a16:creationId xmlns:a16="http://schemas.microsoft.com/office/drawing/2014/main" id="{7C1AC7F8-16AA-1140-8093-B43909C4D60D}"/>
              </a:ext>
            </a:extLst>
          </p:cNvPr>
          <p:cNvSpPr>
            <a:spLocks noGrp="1"/>
          </p:cNvSpPr>
          <p:nvPr>
            <p:ph type="body" sz="quarter" idx="38"/>
          </p:nvPr>
        </p:nvSpPr>
        <p:spPr>
          <a:xfrm>
            <a:off x="4876800"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64" name="Text Placeholder 4">
            <a:extLst>
              <a:ext uri="{FF2B5EF4-FFF2-40B4-BE49-F238E27FC236}">
                <a16:creationId xmlns:a16="http://schemas.microsoft.com/office/drawing/2014/main" id="{A23B9713-3FFC-714B-9378-A8AE7167B7A1}"/>
              </a:ext>
            </a:extLst>
          </p:cNvPr>
          <p:cNvSpPr>
            <a:spLocks noGrp="1"/>
          </p:cNvSpPr>
          <p:nvPr>
            <p:ph type="body" sz="quarter" idx="39"/>
          </p:nvPr>
        </p:nvSpPr>
        <p:spPr>
          <a:xfrm>
            <a:off x="7675567" y="5800445"/>
            <a:ext cx="2438400" cy="277748"/>
          </a:xfrm>
        </p:spPr>
        <p:txBody>
          <a:bodyPr>
            <a:noAutofit/>
          </a:bodyPr>
          <a:lstStyle>
            <a:lvl1pPr marL="0" indent="0" algn="ctr">
              <a:buNone/>
              <a:defRPr sz="1067" i="1">
                <a:solidFill>
                  <a:schemeClr val="accent3">
                    <a:lumMod val="60000"/>
                    <a:lumOff val="40000"/>
                  </a:schemeClr>
                </a:solidFill>
                <a:latin typeface="Georgia" panose="02040502050405020303" pitchFamily="18" charset="0"/>
              </a:defRPr>
            </a:lvl1pPr>
          </a:lstStyle>
          <a:p>
            <a:pPr lvl="0"/>
            <a:r>
              <a:rPr lang="en-US"/>
              <a:t>Edit Master text styles</a:t>
            </a:r>
          </a:p>
        </p:txBody>
      </p:sp>
      <p:sp>
        <p:nvSpPr>
          <p:cNvPr id="65" name="Picture Placeholder 14">
            <a:extLst>
              <a:ext uri="{FF2B5EF4-FFF2-40B4-BE49-F238E27FC236}">
                <a16:creationId xmlns:a16="http://schemas.microsoft.com/office/drawing/2014/main" id="{E45CABF3-6B98-494C-A8EB-D2D7EC201EAE}"/>
              </a:ext>
            </a:extLst>
          </p:cNvPr>
          <p:cNvSpPr>
            <a:spLocks noGrp="1"/>
          </p:cNvSpPr>
          <p:nvPr>
            <p:ph type="pic" sz="quarter" idx="43"/>
          </p:nvPr>
        </p:nvSpPr>
        <p:spPr>
          <a:xfrm>
            <a:off x="14224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6" name="Picture Placeholder 14">
            <a:extLst>
              <a:ext uri="{FF2B5EF4-FFF2-40B4-BE49-F238E27FC236}">
                <a16:creationId xmlns:a16="http://schemas.microsoft.com/office/drawing/2014/main" id="{5959F7FF-48A6-5F4E-B446-7D4A3D124BE8}"/>
              </a:ext>
            </a:extLst>
          </p:cNvPr>
          <p:cNvSpPr>
            <a:spLocks noGrp="1"/>
          </p:cNvSpPr>
          <p:nvPr>
            <p:ph type="pic" sz="quarter" idx="44"/>
          </p:nvPr>
        </p:nvSpPr>
        <p:spPr>
          <a:xfrm>
            <a:off x="70104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7" name="Picture Placeholder 14">
            <a:extLst>
              <a:ext uri="{FF2B5EF4-FFF2-40B4-BE49-F238E27FC236}">
                <a16:creationId xmlns:a16="http://schemas.microsoft.com/office/drawing/2014/main" id="{AD9FF4D3-677F-A242-8431-3BA971292280}"/>
              </a:ext>
            </a:extLst>
          </p:cNvPr>
          <p:cNvSpPr>
            <a:spLocks noGrp="1"/>
          </p:cNvSpPr>
          <p:nvPr>
            <p:ph type="pic" sz="quarter" idx="45"/>
          </p:nvPr>
        </p:nvSpPr>
        <p:spPr>
          <a:xfrm>
            <a:off x="9753600" y="1532460"/>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8" name="Picture Placeholder 14">
            <a:extLst>
              <a:ext uri="{FF2B5EF4-FFF2-40B4-BE49-F238E27FC236}">
                <a16:creationId xmlns:a16="http://schemas.microsoft.com/office/drawing/2014/main" id="{716215FD-531B-3343-9411-567B03FCBE2C}"/>
              </a:ext>
            </a:extLst>
          </p:cNvPr>
          <p:cNvSpPr>
            <a:spLocks noGrp="1"/>
          </p:cNvSpPr>
          <p:nvPr>
            <p:ph type="pic" sz="quarter" idx="46"/>
          </p:nvPr>
        </p:nvSpPr>
        <p:spPr>
          <a:xfrm>
            <a:off x="4267200" y="3133497"/>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69" name="Picture Placeholder 14">
            <a:extLst>
              <a:ext uri="{FF2B5EF4-FFF2-40B4-BE49-F238E27FC236}">
                <a16:creationId xmlns:a16="http://schemas.microsoft.com/office/drawing/2014/main" id="{2870A804-BC98-DA45-B010-50BB3875C6D9}"/>
              </a:ext>
            </a:extLst>
          </p:cNvPr>
          <p:cNvSpPr>
            <a:spLocks noGrp="1"/>
          </p:cNvSpPr>
          <p:nvPr>
            <p:ph type="pic" sz="quarter" idx="47"/>
          </p:nvPr>
        </p:nvSpPr>
        <p:spPr>
          <a:xfrm>
            <a:off x="14224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0" name="Picture Placeholder 14">
            <a:extLst>
              <a:ext uri="{FF2B5EF4-FFF2-40B4-BE49-F238E27FC236}">
                <a16:creationId xmlns:a16="http://schemas.microsoft.com/office/drawing/2014/main" id="{B1D49557-AF6F-6C4E-964F-A09F0813C114}"/>
              </a:ext>
            </a:extLst>
          </p:cNvPr>
          <p:cNvSpPr>
            <a:spLocks noGrp="1"/>
          </p:cNvSpPr>
          <p:nvPr>
            <p:ph type="pic" sz="quarter" idx="48"/>
          </p:nvPr>
        </p:nvSpPr>
        <p:spPr>
          <a:xfrm>
            <a:off x="70104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1" name="Picture Placeholder 14">
            <a:extLst>
              <a:ext uri="{FF2B5EF4-FFF2-40B4-BE49-F238E27FC236}">
                <a16:creationId xmlns:a16="http://schemas.microsoft.com/office/drawing/2014/main" id="{3434E7C5-4BAB-9049-97D7-1DEB8F7E4311}"/>
              </a:ext>
            </a:extLst>
          </p:cNvPr>
          <p:cNvSpPr>
            <a:spLocks noGrp="1"/>
          </p:cNvSpPr>
          <p:nvPr>
            <p:ph type="pic" sz="quarter" idx="49"/>
          </p:nvPr>
        </p:nvSpPr>
        <p:spPr>
          <a:xfrm>
            <a:off x="9753600" y="313819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2" name="Picture Placeholder 14">
            <a:extLst>
              <a:ext uri="{FF2B5EF4-FFF2-40B4-BE49-F238E27FC236}">
                <a16:creationId xmlns:a16="http://schemas.microsoft.com/office/drawing/2014/main" id="{976DBF47-12D3-064F-A999-581CC3F19C96}"/>
              </a:ext>
            </a:extLst>
          </p:cNvPr>
          <p:cNvSpPr>
            <a:spLocks noGrp="1"/>
          </p:cNvSpPr>
          <p:nvPr>
            <p:ph type="pic" sz="quarter" idx="50"/>
          </p:nvPr>
        </p:nvSpPr>
        <p:spPr>
          <a:xfrm>
            <a:off x="5588000" y="4670777"/>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3" name="Picture Placeholder 14">
            <a:extLst>
              <a:ext uri="{FF2B5EF4-FFF2-40B4-BE49-F238E27FC236}">
                <a16:creationId xmlns:a16="http://schemas.microsoft.com/office/drawing/2014/main" id="{46D84929-5FAB-794F-AFEF-D2F551288A88}"/>
              </a:ext>
            </a:extLst>
          </p:cNvPr>
          <p:cNvSpPr>
            <a:spLocks noGrp="1"/>
          </p:cNvSpPr>
          <p:nvPr>
            <p:ph type="pic" sz="quarter" idx="51"/>
          </p:nvPr>
        </p:nvSpPr>
        <p:spPr>
          <a:xfrm>
            <a:off x="2844800" y="467547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
        <p:nvSpPr>
          <p:cNvPr id="75" name="Picture Placeholder 14">
            <a:extLst>
              <a:ext uri="{FF2B5EF4-FFF2-40B4-BE49-F238E27FC236}">
                <a16:creationId xmlns:a16="http://schemas.microsoft.com/office/drawing/2014/main" id="{041CE872-B0A8-1140-B24D-CE1D597EB68D}"/>
              </a:ext>
            </a:extLst>
          </p:cNvPr>
          <p:cNvSpPr>
            <a:spLocks noGrp="1"/>
          </p:cNvSpPr>
          <p:nvPr>
            <p:ph type="pic" sz="quarter" idx="52"/>
          </p:nvPr>
        </p:nvSpPr>
        <p:spPr>
          <a:xfrm>
            <a:off x="8432800" y="4675475"/>
            <a:ext cx="914400" cy="877824"/>
          </a:xfrm>
          <a:prstGeom prst="ellipse">
            <a:avLst/>
          </a:prstGeom>
          <a:solidFill>
            <a:schemeClr val="accent2"/>
          </a:solidFill>
        </p:spPr>
        <p:txBody>
          <a:bodyPr wrap="square" lIns="0" rIns="0" anchor="ctr">
            <a:noAutofit/>
          </a:bodyPr>
          <a:lstStyle>
            <a:lvl1pPr marL="0" indent="0" algn="ctr">
              <a:buNone/>
              <a:defRPr sz="1067" b="1" i="0">
                <a:solidFill>
                  <a:schemeClr val="accent3"/>
                </a:solidFill>
                <a:latin typeface="Arial Bold"/>
                <a:cs typeface="Arial Bold"/>
              </a:defRPr>
            </a:lvl1pPr>
          </a:lstStyle>
          <a:p>
            <a:r>
              <a:rPr lang="en-US"/>
              <a:t>Click icon to add picture</a:t>
            </a:r>
            <a:endParaRPr lang="en-US" dirty="0"/>
          </a:p>
        </p:txBody>
      </p:sp>
    </p:spTree>
    <p:extLst>
      <p:ext uri="{BB962C8B-B14F-4D97-AF65-F5344CB8AC3E}">
        <p14:creationId xmlns:p14="http://schemas.microsoft.com/office/powerpoint/2010/main" val="2329822001"/>
      </p:ext>
    </p:extLst>
  </p:cSld>
  <p:clrMapOvr>
    <a:masterClrMapping/>
  </p:clrMapOvr>
  <p:extLst mod="1">
    <p:ext uri="{DCECCB84-F9BA-43D5-87BE-67443E8EF086}">
      <p15:sldGuideLst xmlns:p15="http://schemas.microsoft.com/office/powerpoint/2012/main">
        <p15:guide id="4" orient="horz" pos="1620">
          <p15:clr>
            <a:srgbClr val="FBAE40"/>
          </p15:clr>
        </p15:guide>
        <p15:guide id="5" pos="547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dirty="0"/>
              <a:t>Edit Master text styles</a:t>
            </a:r>
          </a:p>
        </p:txBody>
      </p:sp>
      <p:sp>
        <p:nvSpPr>
          <p:cNvPr id="8" name="Content Placeholder 2"/>
          <p:cNvSpPr>
            <a:spLocks noGrp="1"/>
          </p:cNvSpPr>
          <p:nvPr>
            <p:ph idx="10"/>
          </p:nvPr>
        </p:nvSpPr>
        <p:spPr>
          <a:xfrm>
            <a:off x="609600" y="2870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9" name="Content Placeholder 2"/>
          <p:cNvSpPr>
            <a:spLocks noGrp="1"/>
          </p:cNvSpPr>
          <p:nvPr>
            <p:ph idx="11"/>
          </p:nvPr>
        </p:nvSpPr>
        <p:spPr>
          <a:xfrm>
            <a:off x="609600" y="3759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10" name="Content Placeholder 2"/>
          <p:cNvSpPr>
            <a:spLocks noGrp="1"/>
          </p:cNvSpPr>
          <p:nvPr>
            <p:ph idx="12"/>
          </p:nvPr>
        </p:nvSpPr>
        <p:spPr>
          <a:xfrm>
            <a:off x="609600" y="4648200"/>
            <a:ext cx="10972800" cy="762000"/>
          </a:xfrm>
          <a:prstGeom prst="rect">
            <a:avLst/>
          </a:prstGeom>
        </p:spPr>
        <p:txBody>
          <a:bodyPr anchor="ctr">
            <a:normAutofit/>
          </a:bodyPr>
          <a:lstStyle>
            <a:lvl1pPr marL="0" indent="0" algn="ctr">
              <a:buFont typeface="Arial" panose="020B0604020202020204" pitchFamily="34" charset="0"/>
              <a:buNone/>
              <a:defRPr sz="2400" b="1" i="0" cap="all" baseline="0">
                <a:solidFill>
                  <a:schemeClr val="accent3"/>
                </a:solidFill>
                <a:latin typeface="Arial Bold"/>
                <a:cs typeface="Arial Bold"/>
              </a:defRPr>
            </a:lvl1pPr>
            <a:lvl2pPr>
              <a:defRPr sz="3733"/>
            </a:lvl2pPr>
            <a:lvl3pPr>
              <a:defRPr sz="3733"/>
            </a:lvl3pPr>
            <a:lvl4pPr>
              <a:defRPr sz="3733"/>
            </a:lvl4pPr>
            <a:lvl5pPr>
              <a:defRPr sz="3733"/>
            </a:lvl5pPr>
          </a:lstStyle>
          <a:p>
            <a:pPr lvl="0"/>
            <a:r>
              <a:rPr lang="en-US"/>
              <a:t>Edit Master text styles</a:t>
            </a:r>
          </a:p>
        </p:txBody>
      </p:sp>
      <p:sp>
        <p:nvSpPr>
          <p:cNvPr id="4" name="Title 3">
            <a:extLst>
              <a:ext uri="{FF2B5EF4-FFF2-40B4-BE49-F238E27FC236}">
                <a16:creationId xmlns:a16="http://schemas.microsoft.com/office/drawing/2014/main" id="{63B24DF4-0314-594F-AD91-4E22B32CDE5C}"/>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838027903"/>
      </p:ext>
    </p:extLst>
  </p:cSld>
  <p:clrMapOvr>
    <a:masterClrMapping/>
  </p:clrMapOvr>
  <p:extLst mod="1">
    <p:ext uri="{DCECCB84-F9BA-43D5-87BE-67443E8EF086}">
      <p15:sldGuideLst xmlns:p15="http://schemas.microsoft.com/office/powerpoint/2012/main">
        <p15:guide id="2" pos="2880">
          <p15:clr>
            <a:srgbClr val="FBAE40"/>
          </p15:clr>
        </p15:guide>
        <p15:guide id="4" orient="horz" pos="16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01077F-990F-45BA-802D-1FFCCB3673C7}" type="datetimeFigureOut">
              <a:rPr lang="en-US" smtClean="0"/>
              <a:t>03/14/2023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EEA03-AA4A-4DB6-A4B8-21F99D0A4DDD}" type="slidenum">
              <a:rPr lang="en-US" smtClean="0"/>
              <a:t>‹#›</a:t>
            </a:fld>
            <a:endParaRPr lang="en-US"/>
          </a:p>
        </p:txBody>
      </p:sp>
    </p:spTree>
    <p:extLst>
      <p:ext uri="{BB962C8B-B14F-4D97-AF65-F5344CB8AC3E}">
        <p14:creationId xmlns:p14="http://schemas.microsoft.com/office/powerpoint/2010/main" val="1009379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01077F-990F-45BA-802D-1FFCCB3673C7}" type="datetimeFigureOut">
              <a:rPr lang="en-US" smtClean="0"/>
              <a:t>03/14/2023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EEA03-AA4A-4DB6-A4B8-21F99D0A4DDD}" type="slidenum">
              <a:rPr lang="en-US" smtClean="0"/>
              <a:t>‹#›</a:t>
            </a:fld>
            <a:endParaRPr lang="en-US"/>
          </a:p>
        </p:txBody>
      </p:sp>
    </p:spTree>
    <p:extLst>
      <p:ext uri="{BB962C8B-B14F-4D97-AF65-F5344CB8AC3E}">
        <p14:creationId xmlns:p14="http://schemas.microsoft.com/office/powerpoint/2010/main" val="370396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avy Avenue Pattern">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01"/>
            <a:ext cx="12192000" cy="5727700"/>
          </a:xfrm>
          <a:prstGeom prst="rect">
            <a:avLst/>
          </a:prstGeom>
        </p:spPr>
      </p:pic>
      <p:sp>
        <p:nvSpPr>
          <p:cNvPr id="11" name="Title 1">
            <a:extLst>
              <a:ext uri="{FF2B5EF4-FFF2-40B4-BE49-F238E27FC236}">
                <a16:creationId xmlns:a16="http://schemas.microsoft.com/office/drawing/2014/main" id="{C634E7DF-B2BE-FB49-A440-C7B586BE1492}"/>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FEB9A70F-DA84-E14E-8D78-254C32FC3E60}"/>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5"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381259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ay Avenue Pattern">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7"/>
            <a:ext cx="12192000" cy="5727700"/>
          </a:xfrm>
          <a:prstGeom prst="rect">
            <a:avLst/>
          </a:prstGeom>
        </p:spPr>
      </p:pic>
      <p:sp>
        <p:nvSpPr>
          <p:cNvPr id="2" name="TextBox 1">
            <a:extLst>
              <a:ext uri="{FF2B5EF4-FFF2-40B4-BE49-F238E27FC236}">
                <a16:creationId xmlns:a16="http://schemas.microsoft.com/office/drawing/2014/main" id="{2B39395E-8433-084F-B2EC-406D6457D17C}"/>
              </a:ext>
            </a:extLst>
          </p:cNvPr>
          <p:cNvSpPr txBox="1"/>
          <p:nvPr/>
        </p:nvSpPr>
        <p:spPr>
          <a:xfrm>
            <a:off x="11331388" y="6131859"/>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7A9BFA1-7FEC-574C-9FBC-229AE0A90D7F}"/>
              </a:ext>
            </a:extLst>
          </p:cNvPr>
          <p:cNvSpPr>
            <a:spLocks noGrp="1"/>
          </p:cNvSpPr>
          <p:nvPr>
            <p:ph type="ctrTitle"/>
          </p:nvPr>
        </p:nvSpPr>
        <p:spPr bwMode="black">
          <a:xfrm>
            <a:off x="627295" y="3429001"/>
            <a:ext cx="10166461" cy="1312387"/>
          </a:xfrm>
          <a:prstGeom prst="rect">
            <a:avLst/>
          </a:prstGeom>
        </p:spPr>
        <p:txBody>
          <a:bodyPr lIns="0" tIns="0" rIns="0" bIns="0" anchor="b" anchorCtr="0">
            <a:noAutofit/>
          </a:bodyPr>
          <a:lstStyle>
            <a:lvl1pPr algn="l">
              <a:lnSpc>
                <a:spcPct val="90000"/>
              </a:lnSpc>
              <a:defRPr sz="5867" b="1" kern="600" spc="-4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08C6D35B-442A-C54D-8CDB-AD1BAF776642}"/>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4"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3" name="Text Placeholder 15"/>
          <p:cNvSpPr>
            <a:spLocks noGrp="1"/>
          </p:cNvSpPr>
          <p:nvPr>
            <p:ph type="body" sz="quarter" idx="11" hasCustomPrompt="1"/>
          </p:nvPr>
        </p:nvSpPr>
        <p:spPr bwMode="black">
          <a:xfrm>
            <a:off x="627297" y="4922338"/>
            <a:ext cx="4548716" cy="683709"/>
          </a:xfrm>
        </p:spPr>
        <p:txBody>
          <a:bodyPr/>
          <a:lstStyle>
            <a:lvl1pPr marL="0" indent="0">
              <a:buNone/>
              <a:defRPr sz="2400">
                <a:solidFill>
                  <a:schemeClr val="accent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346878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Orange Oversized Pattern">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21BE94C-EF74-7A40-A399-128AA95C1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 y="0"/>
            <a:ext cx="12186457" cy="5725096"/>
          </a:xfrm>
          <a:prstGeom prst="rect">
            <a:avLst/>
          </a:prstGeom>
        </p:spPr>
      </p:pic>
      <p:sp>
        <p:nvSpPr>
          <p:cNvPr id="6" name="Title 1">
            <a:extLst>
              <a:ext uri="{FF2B5EF4-FFF2-40B4-BE49-F238E27FC236}">
                <a16:creationId xmlns:a16="http://schemas.microsoft.com/office/drawing/2014/main" id="{BAA6FA76-4335-1240-AA7D-0A3AB60CE3DE}"/>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A03BF07A-FB7A-2847-8E78-24846A5DCB54}"/>
              </a:ext>
            </a:extLst>
          </p:cNvPr>
          <p:cNvSpPr/>
          <p:nvPr/>
        </p:nvSpPr>
        <p:spPr bwMode="white">
          <a:xfrm>
            <a:off x="0" y="5711843"/>
            <a:ext cx="12192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8"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3"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408285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avy Oversized Pattern">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5BACB8-9170-6542-A1C2-7792E2DB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57" cy="5725096"/>
          </a:xfrm>
          <a:prstGeom prst="rect">
            <a:avLst/>
          </a:prstGeom>
        </p:spPr>
      </p:pic>
      <p:sp>
        <p:nvSpPr>
          <p:cNvPr id="11" name="Title 1">
            <a:extLst>
              <a:ext uri="{FF2B5EF4-FFF2-40B4-BE49-F238E27FC236}">
                <a16:creationId xmlns:a16="http://schemas.microsoft.com/office/drawing/2014/main" id="{C634E7DF-B2BE-FB49-A440-C7B586BE1492}"/>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FEB9A70F-DA84-E14E-8D78-254C32FC3E60}"/>
              </a:ext>
            </a:extLst>
          </p:cNvPr>
          <p:cNvSpPr/>
          <p:nvPr/>
        </p:nvSpPr>
        <p:spPr bwMode="white">
          <a:xfrm>
            <a:off x="0" y="5711843"/>
            <a:ext cx="12192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6"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4" name="Text Placeholder 15"/>
          <p:cNvSpPr>
            <a:spLocks noGrp="1"/>
          </p:cNvSpPr>
          <p:nvPr>
            <p:ph type="body" sz="quarter" idx="11" hasCustomPrompt="1"/>
          </p:nvPr>
        </p:nvSpPr>
        <p:spPr bwMode="white">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45305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Gray Oversized Pattern">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DD6E3AA-33F5-DD46-8E68-03E9AAD40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 y="0"/>
            <a:ext cx="12186456" cy="5725096"/>
          </a:xfrm>
          <a:prstGeom prst="rect">
            <a:avLst/>
          </a:prstGeom>
        </p:spPr>
      </p:pic>
      <p:sp>
        <p:nvSpPr>
          <p:cNvPr id="2" name="TextBox 1">
            <a:extLst>
              <a:ext uri="{FF2B5EF4-FFF2-40B4-BE49-F238E27FC236}">
                <a16:creationId xmlns:a16="http://schemas.microsoft.com/office/drawing/2014/main" id="{2B39395E-8433-084F-B2EC-406D6457D17C}"/>
              </a:ext>
            </a:extLst>
          </p:cNvPr>
          <p:cNvSpPr txBox="1"/>
          <p:nvPr/>
        </p:nvSpPr>
        <p:spPr>
          <a:xfrm>
            <a:off x="11331388" y="6131859"/>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07A9BFA1-7FEC-574C-9FBC-229AE0A90D7F}"/>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80000"/>
              </a:lnSpc>
              <a:defRPr sz="5867" b="1" kern="600" spc="-40"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08C6D35B-442A-C54D-8CDB-AD1BAF776642}"/>
              </a:ext>
            </a:extLst>
          </p:cNvPr>
          <p:cNvSpPr/>
          <p:nvPr/>
        </p:nvSpPr>
        <p:spPr bwMode="white">
          <a:xfrm>
            <a:off x="0" y="5711843"/>
            <a:ext cx="12192000" cy="116449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7"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sp>
        <p:nvSpPr>
          <p:cNvPr id="14"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accent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322427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age as Background 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63" b="375"/>
          <a:stretch/>
        </p:blipFill>
        <p:spPr>
          <a:xfrm>
            <a:off x="0" y="0"/>
            <a:ext cx="12192000" cy="5685404"/>
          </a:xfrm>
          <a:prstGeom prst="rect">
            <a:avLst/>
          </a:prstGeom>
          <a:ln>
            <a:noFill/>
          </a:ln>
          <a:effectLst/>
        </p:spPr>
      </p:pic>
      <p:sp>
        <p:nvSpPr>
          <p:cNvPr id="16" name="Title 1">
            <a:extLst>
              <a:ext uri="{FF2B5EF4-FFF2-40B4-BE49-F238E27FC236}">
                <a16:creationId xmlns:a16="http://schemas.microsoft.com/office/drawing/2014/main" id="{68AE8B65-C0C4-A341-A1E2-86EA9B81DEDB}"/>
              </a:ext>
            </a:extLst>
          </p:cNvPr>
          <p:cNvSpPr>
            <a:spLocks noGrp="1"/>
          </p:cNvSpPr>
          <p:nvPr>
            <p:ph type="ctrTitle"/>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867"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7" name="Rectangle 16">
            <a:extLst>
              <a:ext uri="{FF2B5EF4-FFF2-40B4-BE49-F238E27FC236}">
                <a16:creationId xmlns:a16="http://schemas.microsoft.com/office/drawing/2014/main" id="{A2B811C8-2DD0-5B45-9ED7-5154E6068453}"/>
              </a:ext>
            </a:extLst>
          </p:cNvPr>
          <p:cNvSpPr/>
          <p:nvPr/>
        </p:nvSpPr>
        <p:spPr bwMode="white">
          <a:xfrm>
            <a:off x="0" y="5685404"/>
            <a:ext cx="12192000" cy="117259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393205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14">
            <a:extLst>
              <a:ext uri="{FF2B5EF4-FFF2-40B4-BE49-F238E27FC236}">
                <a16:creationId xmlns:a16="http://schemas.microsoft.com/office/drawing/2014/main" id="{C1B40A55-A07E-F74A-BC88-CD34FB88EF52}"/>
              </a:ext>
            </a:extLst>
          </p:cNvPr>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sp>
        <p:nvSpPr>
          <p:cNvPr id="11" name="Text Placeholder 17">
            <a:extLst>
              <a:ext uri="{FF2B5EF4-FFF2-40B4-BE49-F238E27FC236}">
                <a16:creationId xmlns:a16="http://schemas.microsoft.com/office/drawing/2014/main" id="{7A8769A6-BB1F-F94D-9E22-36BAF0157189}"/>
              </a:ext>
            </a:extLst>
          </p:cNvPr>
          <p:cNvSpPr>
            <a:spLocks noGrp="1"/>
          </p:cNvSpPr>
          <p:nvPr>
            <p:ph type="body" idx="1"/>
          </p:nvPr>
        </p:nvSpPr>
        <p:spPr>
          <a:xfrm>
            <a:off x="609600" y="1658297"/>
            <a:ext cx="10515600" cy="43107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rgbClr val="898B8E"/>
                </a:solidFill>
                <a:latin typeface="+mn-lt"/>
                <a:cs typeface="Arial"/>
              </a:rPr>
              <a:t>CONFIDENTIAL – Contains proprietary information.</a:t>
            </a:r>
          </a:p>
          <a:p>
            <a:pPr marL="10584" indent="-10584" algn="l">
              <a:lnSpc>
                <a:spcPct val="110000"/>
              </a:lnSpc>
              <a:tabLst/>
            </a:pPr>
            <a:r>
              <a:rPr lang="en-US" sz="933" dirty="0">
                <a:solidFill>
                  <a:srgbClr val="898B8E"/>
                </a:solidFill>
                <a:latin typeface="+mn-lt"/>
                <a:cs typeface="Arial"/>
              </a:rPr>
              <a:t>Not intended for external distribution.</a:t>
            </a:r>
          </a:p>
        </p:txBody>
      </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3" name="Picture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1211157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9" r:id="rId6"/>
    <p:sldLayoutId id="2147483670" r:id="rId7"/>
    <p:sldLayoutId id="2147483671" r:id="rId8"/>
    <p:sldLayoutId id="2147483663" r:id="rId9"/>
    <p:sldLayoutId id="2147483696" r:id="rId10"/>
    <p:sldLayoutId id="2147483697" r:id="rId11"/>
    <p:sldLayoutId id="2147483698" r:id="rId12"/>
    <p:sldLayoutId id="2147483699" r:id="rId13"/>
    <p:sldLayoutId id="2147483700" r:id="rId14"/>
  </p:sldLayoutIdLst>
  <p:txStyles>
    <p:titleStyle>
      <a:lvl1pPr marL="0" marR="0" indent="0" algn="l" defTabSz="609570" rtl="0" eaLnBrk="1" fontAlgn="auto" latinLnBrk="0" hangingPunct="1">
        <a:lnSpc>
          <a:spcPct val="100000"/>
        </a:lnSpc>
        <a:spcBef>
          <a:spcPct val="0"/>
        </a:spcBef>
        <a:spcAft>
          <a:spcPts val="0"/>
        </a:spcAft>
        <a:buClrTx/>
        <a:buSzTx/>
        <a:buFontTx/>
        <a:buNone/>
        <a:tabLst/>
        <a:defRPr sz="3733" b="1" kern="1200">
          <a:solidFill>
            <a:schemeClr val="tx1"/>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kern="1200">
          <a:solidFill>
            <a:srgbClr val="4E4540"/>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2">
          <p15:clr>
            <a:srgbClr val="F26B43"/>
          </p15:clr>
        </p15:guide>
        <p15:guide id="5" orient="horz" pos="2820">
          <p15:clr>
            <a:srgbClr val="F26B43"/>
          </p15:clr>
        </p15:guide>
        <p15:guide id="6" orient="horz" pos="780">
          <p15:clr>
            <a:srgbClr val="F26B43"/>
          </p15:clr>
        </p15:guide>
        <p15:guide id="7" pos="4176">
          <p15:clr>
            <a:srgbClr val="F26B43"/>
          </p15:clr>
        </p15:guide>
        <p15:guide id="8" pos="15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Box 13"/>
          <p:cNvSpPr txBox="1"/>
          <p:nvPr/>
        </p:nvSpPr>
        <p:spPr>
          <a:xfrm>
            <a:off x="3236077" y="6295496"/>
            <a:ext cx="329184" cy="243840"/>
          </a:xfrm>
          <a:prstGeom prst="rect">
            <a:avLst/>
          </a:prstGeom>
          <a:noFill/>
        </p:spPr>
        <p:txBody>
          <a:bodyPr wrap="none" lIns="0" rIns="0" rtlCol="0" anchor="ctr">
            <a:noAutofit/>
          </a:bodyPr>
          <a:lstStyle/>
          <a:p>
            <a:pPr algn="l"/>
            <a:fld id="{6A80920A-E64B-3542-A76A-8E6A3F6E04A6}" type="slidenum">
              <a:rPr lang="en-US" sz="1200" smtClean="0">
                <a:solidFill>
                  <a:schemeClr val="accent3"/>
                </a:solidFill>
                <a:latin typeface="Arial"/>
                <a:cs typeface="Arial"/>
              </a:rPr>
              <a:pPr algn="l"/>
              <a:t>‹#›</a:t>
            </a:fld>
            <a:r>
              <a:rPr lang="en-US" sz="1200" dirty="0">
                <a:solidFill>
                  <a:schemeClr val="accent2"/>
                </a:solidFill>
                <a:latin typeface="Arial"/>
                <a:cs typeface="Arial"/>
              </a:rPr>
              <a:t>  </a:t>
            </a:r>
            <a:r>
              <a:rPr lang="en-US" sz="1200" dirty="0">
                <a:solidFill>
                  <a:schemeClr val="bg2">
                    <a:lumMod val="75000"/>
                  </a:schemeClr>
                </a:solidFill>
                <a:latin typeface="+mn-lt"/>
                <a:cs typeface="Arial"/>
              </a:rPr>
              <a:t> </a:t>
            </a:r>
            <a:endParaRPr lang="en-US" sz="1200" dirty="0">
              <a:solidFill>
                <a:schemeClr val="bg1"/>
              </a:solidFill>
              <a:latin typeface="Arial"/>
              <a:cs typeface="Arial"/>
            </a:endParaRPr>
          </a:p>
        </p:txBody>
      </p:sp>
      <p:sp>
        <p:nvSpPr>
          <p:cNvPr id="15" name="Title Placeholder 14"/>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cxnSp>
        <p:nvCxnSpPr>
          <p:cNvPr id="4" name="Straight Connector 3">
            <a:extLst>
              <a:ext uri="{FF2B5EF4-FFF2-40B4-BE49-F238E27FC236}">
                <a16:creationId xmlns:a16="http://schemas.microsoft.com/office/drawing/2014/main" id="{745E869E-C5D6-DA4D-8C79-657818C673A7}"/>
              </a:ext>
            </a:extLst>
          </p:cNvPr>
          <p:cNvCxnSpPr/>
          <p:nvPr/>
        </p:nvCxnSpPr>
        <p:spPr>
          <a:xfrm>
            <a:off x="3511139" y="6335642"/>
            <a:ext cx="0" cy="163551"/>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7">
            <a:extLst>
              <a:ext uri="{FF2B5EF4-FFF2-40B4-BE49-F238E27FC236}">
                <a16:creationId xmlns:a16="http://schemas.microsoft.com/office/drawing/2014/main" id="{4BC5F2B7-DA94-0A42-990C-5A7C0D1D4909}"/>
              </a:ext>
            </a:extLst>
          </p:cNvPr>
          <p:cNvSpPr>
            <a:spLocks noGrp="1"/>
          </p:cNvSpPr>
          <p:nvPr>
            <p:ph type="body" idx="1"/>
          </p:nvPr>
        </p:nvSpPr>
        <p:spPr>
          <a:xfrm>
            <a:off x="609600" y="1658297"/>
            <a:ext cx="10515600" cy="43107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42679652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sldNum="0" hdr="0" dt="0"/>
  <p:txStyles>
    <p:titleStyle>
      <a:lvl1pPr marL="0" marR="0" indent="0" algn="l" defTabSz="609570" rtl="0" eaLnBrk="1" fontAlgn="auto" latinLnBrk="0" hangingPunct="1">
        <a:lnSpc>
          <a:spcPct val="100000"/>
        </a:lnSpc>
        <a:spcBef>
          <a:spcPct val="0"/>
        </a:spcBef>
        <a:spcAft>
          <a:spcPts val="0"/>
        </a:spcAft>
        <a:buClrTx/>
        <a:buSzTx/>
        <a:buFontTx/>
        <a:buNone/>
        <a:tabLst/>
        <a:defRPr sz="3733" b="1" kern="1200">
          <a:solidFill>
            <a:schemeClr val="tx1"/>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kern="1200">
          <a:solidFill>
            <a:srgbClr val="4E4540"/>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kern="1200">
          <a:solidFill>
            <a:srgbClr val="4E4540"/>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rgbClr val="4E4540"/>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rgbClr val="4E4540"/>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2">
          <p15:clr>
            <a:srgbClr val="F26B43"/>
          </p15:clr>
        </p15:guide>
        <p15:guide id="5" orient="horz" pos="2820">
          <p15:clr>
            <a:srgbClr val="F26B43"/>
          </p15:clr>
        </p15:guide>
        <p15:guide id="6" orient="horz" pos="780">
          <p15:clr>
            <a:srgbClr val="F26B43"/>
          </p15:clr>
        </p15:guide>
        <p15:guide id="7" pos="4176">
          <p15:clr>
            <a:srgbClr val="F26B43"/>
          </p15:clr>
        </p15:guide>
        <p15:guide id="8" pos="158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itle Placeholder 14">
            <a:extLst>
              <a:ext uri="{FF2B5EF4-FFF2-40B4-BE49-F238E27FC236}">
                <a16:creationId xmlns:a16="http://schemas.microsoft.com/office/drawing/2014/main" id="{DD2FDD1B-61D5-C84E-9013-2F74BA6FF31A}"/>
              </a:ext>
            </a:extLst>
          </p:cNvPr>
          <p:cNvSpPr>
            <a:spLocks noGrp="1"/>
          </p:cNvSpPr>
          <p:nvPr>
            <p:ph type="title"/>
          </p:nvPr>
        </p:nvSpPr>
        <p:spPr>
          <a:xfrm>
            <a:off x="609600" y="331155"/>
            <a:ext cx="10972800" cy="1082439"/>
          </a:xfrm>
          <a:prstGeom prst="rect">
            <a:avLst/>
          </a:prstGeom>
        </p:spPr>
        <p:txBody>
          <a:bodyPr vert="horz" wrap="square" lIns="0" tIns="0" rIns="0" bIns="0" rtlCol="0" anchor="b">
            <a:normAutofit/>
          </a:bodyPr>
          <a:lstStyle/>
          <a:p>
            <a:r>
              <a:rPr lang="en-US" dirty="0"/>
              <a:t>Title</a:t>
            </a:r>
          </a:p>
        </p:txBody>
      </p:sp>
      <p:sp>
        <p:nvSpPr>
          <p:cNvPr id="29" name="Text Placeholder 17">
            <a:extLst>
              <a:ext uri="{FF2B5EF4-FFF2-40B4-BE49-F238E27FC236}">
                <a16:creationId xmlns:a16="http://schemas.microsoft.com/office/drawing/2014/main" id="{BB96B3E7-BF76-D447-A48D-07898C3D7FEF}"/>
              </a:ext>
            </a:extLst>
          </p:cNvPr>
          <p:cNvSpPr>
            <a:spLocks noGrp="1"/>
          </p:cNvSpPr>
          <p:nvPr>
            <p:ph type="body" idx="1"/>
          </p:nvPr>
        </p:nvSpPr>
        <p:spPr>
          <a:xfrm>
            <a:off x="609600" y="1658297"/>
            <a:ext cx="10515600" cy="434974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3">
            <a:extLst>
              <a:ext uri="{FF2B5EF4-FFF2-40B4-BE49-F238E27FC236}">
                <a16:creationId xmlns:a16="http://schemas.microsoft.com/office/drawing/2014/main" id="{2C0DC6FE-712E-8F4C-B335-D0C0A7ADA9C1}"/>
              </a:ext>
            </a:extLst>
          </p:cNvPr>
          <p:cNvSpPr txBox="1">
            <a:spLocks/>
          </p:cNvSpPr>
          <p:nvPr/>
        </p:nvSpPr>
        <p:spPr>
          <a:xfrm>
            <a:off x="7053155" y="6243003"/>
            <a:ext cx="3131680" cy="332340"/>
          </a:xfrm>
          <a:prstGeom prst="rect">
            <a:avLst/>
          </a:prstGeom>
        </p:spPr>
        <p:txBody>
          <a:bodyPr vert="horz" lIns="0" tIns="0" rIns="0" bIns="0" rtlCol="0" anchor="t"/>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933" dirty="0">
                <a:solidFill>
                  <a:schemeClr val="accent4">
                    <a:lumMod val="75000"/>
                  </a:schemeClr>
                </a:solidFill>
                <a:latin typeface="+mn-lt"/>
                <a:cs typeface="Arial"/>
              </a:rPr>
              <a:t>CONFIDENTIAL – Contains proprietary information.</a:t>
            </a:r>
          </a:p>
          <a:p>
            <a:pPr marL="10584" indent="-10584" algn="l">
              <a:lnSpc>
                <a:spcPct val="110000"/>
              </a:lnSpc>
              <a:tabLst/>
            </a:pPr>
            <a:r>
              <a:rPr lang="en-US" sz="933" dirty="0">
                <a:solidFill>
                  <a:schemeClr val="accent4">
                    <a:lumMod val="75000"/>
                  </a:schemeClr>
                </a:solidFill>
                <a:latin typeface="+mn-lt"/>
                <a:cs typeface="Arial"/>
              </a:rPr>
              <a:t>Not intended for external distribution.</a:t>
            </a:r>
          </a:p>
        </p:txBody>
      </p:sp>
      <p:cxnSp>
        <p:nvCxnSpPr>
          <p:cNvPr id="11" name="Straight Connector 10">
            <a:extLst>
              <a:ext uri="{FF2B5EF4-FFF2-40B4-BE49-F238E27FC236}">
                <a16:creationId xmlns:a16="http://schemas.microsoft.com/office/drawing/2014/main" id="{50F5AE40-A680-FD4D-9AE8-82DB5C69E1E6}"/>
              </a:ext>
            </a:extLst>
          </p:cNvPr>
          <p:cNvCxnSpPr/>
          <p:nvPr/>
        </p:nvCxnSpPr>
        <p:spPr>
          <a:xfrm>
            <a:off x="3472224" y="6335642"/>
            <a:ext cx="0" cy="163551"/>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197162" y="6295496"/>
            <a:ext cx="329184" cy="243840"/>
          </a:xfrm>
          <a:prstGeom prst="rect">
            <a:avLst/>
          </a:prstGeom>
          <a:noFill/>
        </p:spPr>
        <p:txBody>
          <a:bodyPr wrap="none" lIns="0" rIns="0" rtlCol="0" anchor="ctr">
            <a:noAutofit/>
          </a:bodyPr>
          <a:lstStyle/>
          <a:p>
            <a:pPr algn="l"/>
            <a:fld id="{6A80920A-E64B-3542-A76A-8E6A3F6E04A6}" type="slidenum">
              <a:rPr lang="en-US" sz="1200" smtClean="0">
                <a:solidFill>
                  <a:schemeClr val="accent3"/>
                </a:solidFill>
                <a:latin typeface="Arial"/>
                <a:cs typeface="Arial"/>
              </a:rPr>
              <a:pPr algn="l"/>
              <a:t>‹#›</a:t>
            </a:fld>
            <a:r>
              <a:rPr lang="en-US" sz="1200" dirty="0">
                <a:solidFill>
                  <a:schemeClr val="accent2"/>
                </a:solidFill>
                <a:latin typeface="Arial"/>
                <a:cs typeface="Arial"/>
              </a:rPr>
              <a:t>  </a:t>
            </a:r>
            <a:r>
              <a:rPr lang="en-US" sz="1200" dirty="0">
                <a:solidFill>
                  <a:schemeClr val="bg2">
                    <a:lumMod val="75000"/>
                  </a:schemeClr>
                </a:solidFill>
                <a:latin typeface="+mn-lt"/>
                <a:cs typeface="Arial"/>
              </a:rPr>
              <a:t> </a:t>
            </a:r>
            <a:endParaRPr lang="en-US" sz="1200" dirty="0">
              <a:solidFill>
                <a:schemeClr val="bg1"/>
              </a:solidFill>
              <a:latin typeface="Arial"/>
              <a:cs typeface="Arial"/>
            </a:endParaRPr>
          </a:p>
        </p:txBody>
      </p:sp>
      <p:pic>
        <p:nvPicPr>
          <p:cNvPr id="13" name="Picture 12"/>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993839" y="6194248"/>
            <a:ext cx="1990348" cy="454153"/>
          </a:xfrm>
          <a:prstGeom prst="rect">
            <a:avLst/>
          </a:prstGeom>
        </p:spPr>
      </p:pic>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04281" y="6196069"/>
            <a:ext cx="2830749" cy="541726"/>
          </a:xfrm>
          <a:prstGeom prst="rect">
            <a:avLst/>
          </a:prstGeom>
        </p:spPr>
      </p:pic>
    </p:spTree>
    <p:extLst>
      <p:ext uri="{BB962C8B-B14F-4D97-AF65-F5344CB8AC3E}">
        <p14:creationId xmlns:p14="http://schemas.microsoft.com/office/powerpoint/2010/main" val="31564356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701" r:id="rId16"/>
    <p:sldLayoutId id="2147483702" r:id="rId17"/>
  </p:sldLayoutIdLst>
  <p:hf sldNum="0" hdr="0" dt="0"/>
  <p:txStyles>
    <p:titleStyle>
      <a:lvl1pPr marL="0" marR="0" indent="0" algn="l" defTabSz="609570" rtl="0" eaLnBrk="1" fontAlgn="auto" latinLnBrk="0" hangingPunct="1">
        <a:lnSpc>
          <a:spcPct val="100000"/>
        </a:lnSpc>
        <a:spcBef>
          <a:spcPct val="0"/>
        </a:spcBef>
        <a:spcAft>
          <a:spcPts val="0"/>
        </a:spcAft>
        <a:buClrTx/>
        <a:buSzTx/>
        <a:buFontTx/>
        <a:buNone/>
        <a:tabLst/>
        <a:defRPr sz="3733" b="1" kern="1200">
          <a:solidFill>
            <a:schemeClr val="tx1"/>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b="0" kern="1200">
          <a:solidFill>
            <a:schemeClr val="accent3"/>
          </a:solidFill>
          <a:latin typeface="+mn-lt"/>
          <a:ea typeface="+mn-ea"/>
          <a:cs typeface="Arial"/>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kern="1200">
          <a:solidFill>
            <a:schemeClr val="accent3"/>
          </a:solidFill>
          <a:latin typeface="Arial" panose="020B0604020202020204" pitchFamily="34" charset="0"/>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accent3"/>
          </a:solidFill>
          <a:latin typeface="Arial" panose="020B0604020202020204" pitchFamily="34" charset="0"/>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chemeClr val="accent3"/>
          </a:solidFill>
          <a:latin typeface="Arial" panose="020B0604020202020204" pitchFamily="34" charset="0"/>
          <a:ea typeface="+mn-ea"/>
          <a:cs typeface="Arial" panose="020B0604020202020204" pitchFamily="34" charset="0"/>
        </a:defRPr>
      </a:lvl4pPr>
      <a:lvl5pPr marL="1227605" indent="-226473" algn="l" defTabSz="609570" rtl="0" eaLnBrk="1" latinLnBrk="0" hangingPunct="1">
        <a:spcBef>
          <a:spcPct val="20000"/>
        </a:spcBef>
        <a:buClr>
          <a:schemeClr val="accent2"/>
        </a:buClr>
        <a:buFont typeface="Arial"/>
        <a:buChar char="»"/>
        <a:tabLst/>
        <a:defRPr sz="1400" kern="1200">
          <a:solidFill>
            <a:schemeClr val="accent3"/>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2">
          <p15:clr>
            <a:srgbClr val="F26B43"/>
          </p15:clr>
        </p15:guide>
        <p15:guide id="5" orient="horz" pos="2820">
          <p15:clr>
            <a:srgbClr val="F26B43"/>
          </p15:clr>
        </p15:guide>
        <p15:guide id="6" orient="horz" pos="780">
          <p15:clr>
            <a:srgbClr val="F26B43"/>
          </p15:clr>
        </p15:guide>
        <p15:guide id="7" pos="4176">
          <p15:clr>
            <a:srgbClr val="F26B43"/>
          </p15:clr>
        </p15:guide>
        <p15:guide id="8" pos="15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169" y="-129396"/>
            <a:ext cx="10972800" cy="663096"/>
          </a:xfrm>
        </p:spPr>
        <p:txBody>
          <a:bodyPr>
            <a:normAutofit/>
          </a:bodyPr>
          <a:lstStyle/>
          <a:p>
            <a:r>
              <a:rPr lang="en-US" sz="3200" dirty="0"/>
              <a:t>Getting Started</a:t>
            </a:r>
          </a:p>
        </p:txBody>
      </p:sp>
      <p:sp>
        <p:nvSpPr>
          <p:cNvPr id="5" name="Content Placeholder 4"/>
          <p:cNvSpPr>
            <a:spLocks noGrp="1"/>
          </p:cNvSpPr>
          <p:nvPr>
            <p:ph idx="1"/>
          </p:nvPr>
        </p:nvSpPr>
        <p:spPr>
          <a:xfrm>
            <a:off x="273169" y="611337"/>
            <a:ext cx="11835440" cy="6165860"/>
          </a:xfrm>
        </p:spPr>
        <p:txBody>
          <a:bodyPr/>
          <a:lstStyle/>
          <a:p>
            <a:pPr marL="0" indent="0">
              <a:buNone/>
            </a:pPr>
            <a:r>
              <a:rPr lang="en-US" sz="1050" dirty="0">
                <a:solidFill>
                  <a:srgbClr val="000000"/>
                </a:solidFill>
                <a:latin typeface="Arial" panose="020B0604020202020204" pitchFamily="34" charset="0"/>
              </a:rPr>
              <a:t>Transparency through disclosure of relationships with companies is one step in the System Office of Continuing Medical Education and EMS Education process of ensuring that all its educational activities are fair, balanced, and not commercially biased. We support the position that having a financial relationship should not restrict expert scientific, clinical, or non-clinical presentation or publication or participation, provided that appropriate disclosure of such relationship is made, and mitigation occurs. As an ACCME accredited provider of accredited Continuing Education (CE) activities, we have established policies and processes to ensure balance, independence, objectivity, and scientific rigor in all individual and jointly provided CME activities.</a:t>
            </a:r>
          </a:p>
          <a:p>
            <a:pPr marL="0" indent="0">
              <a:buNone/>
            </a:pPr>
            <a:r>
              <a:rPr lang="en-US" sz="1050" b="1" dirty="0">
                <a:solidFill>
                  <a:srgbClr val="000000"/>
                </a:solidFill>
                <a:latin typeface="HCo Gotham SSm"/>
              </a:rPr>
              <a:t>Who Should Disclose?</a:t>
            </a:r>
          </a:p>
          <a:p>
            <a:pPr lvl="1"/>
            <a:r>
              <a:rPr lang="en-US" sz="1050" dirty="0">
                <a:solidFill>
                  <a:srgbClr val="000000"/>
                </a:solidFill>
                <a:cs typeface="Arial"/>
              </a:rPr>
              <a:t>All presenters, authors and other contributors to educational and leadership activities. If your role in an educational activity includes planning, directing, writing, editing, commenting or otherwise controlling the content that is presented to learners, you should disclose.</a:t>
            </a:r>
          </a:p>
          <a:p>
            <a:r>
              <a:rPr lang="en-US" sz="1050" b="1" dirty="0">
                <a:solidFill>
                  <a:srgbClr val="000000"/>
                </a:solidFill>
                <a:latin typeface="HCo Gotham SSm"/>
              </a:rPr>
              <a:t>What Relationships do You Need to Disclose?</a:t>
            </a:r>
          </a:p>
          <a:p>
            <a:pPr lvl="1"/>
            <a:r>
              <a:rPr lang="en-US" sz="1050" dirty="0">
                <a:solidFill>
                  <a:srgbClr val="000000"/>
                </a:solidFill>
                <a:cs typeface="Arial"/>
              </a:rPr>
              <a:t>All financial relationships with Inelgible Companies that you have had within the previous 24 months. A Company, or ACCME-defined “ineligible company” is a company whose primary business is producing, marketing, selling, re-selling, or distributing healthcare products used by or on patients.</a:t>
            </a:r>
          </a:p>
          <a:p>
            <a:r>
              <a:rPr lang="en-US" sz="1050" dirty="0">
                <a:solidFill>
                  <a:srgbClr val="000000"/>
                </a:solidFill>
                <a:latin typeface="HCo Gotham SSm"/>
              </a:rPr>
              <a:t>Types of Financial Relationships (see COI form and COI policy)</a:t>
            </a:r>
          </a:p>
          <a:p>
            <a:pPr marL="0" indent="0">
              <a:buNone/>
            </a:pPr>
            <a:r>
              <a:rPr lang="en-US" sz="1050" dirty="0">
                <a:solidFill>
                  <a:srgbClr val="000000"/>
                </a:solidFill>
                <a:latin typeface="HCo Gotham SSm"/>
              </a:rPr>
              <a:t>When and How to Disclose/</a:t>
            </a:r>
            <a:r>
              <a:rPr lang="en-US" sz="1050" dirty="0">
                <a:solidFill>
                  <a:srgbClr val="000000"/>
                </a:solidFill>
                <a:latin typeface="Arial" panose="020B0604020202020204" pitchFamily="34" charset="0"/>
              </a:rPr>
              <a:t>Financial disclosures must involve both the following steps:</a:t>
            </a:r>
          </a:p>
          <a:p>
            <a:pPr>
              <a:buFont typeface="+mj-lt"/>
              <a:buAutoNum type="arabicPeriod"/>
            </a:pPr>
            <a:r>
              <a:rPr lang="en-US" sz="1050" dirty="0">
                <a:solidFill>
                  <a:srgbClr val="000000"/>
                </a:solidFill>
                <a:latin typeface="Arial" panose="020B0604020202020204" pitchFamily="34" charset="0"/>
              </a:rPr>
              <a:t>Each presenter must have a </a:t>
            </a:r>
            <a:r>
              <a:rPr lang="en-US" sz="1050" b="1" dirty="0">
                <a:solidFill>
                  <a:srgbClr val="000000"/>
                </a:solidFill>
                <a:latin typeface="Arial" panose="020B0604020202020204" pitchFamily="34" charset="0"/>
              </a:rPr>
              <a:t>first slide</a:t>
            </a:r>
            <a:r>
              <a:rPr lang="en-US" sz="1050" dirty="0">
                <a:solidFill>
                  <a:srgbClr val="000000"/>
                </a:solidFill>
                <a:latin typeface="Arial" panose="020B0604020202020204" pitchFamily="34" charset="0"/>
              </a:rPr>
              <a:t> pertaining to financial interests. This first slide must either:</a:t>
            </a:r>
          </a:p>
          <a:p>
            <a:pPr marL="742950" lvl="1" indent="-285750">
              <a:buFont typeface="Arial" panose="020B0604020202020204" pitchFamily="34" charset="0"/>
              <a:buChar char="•"/>
            </a:pPr>
            <a:r>
              <a:rPr lang="en-US" sz="1050" b="1" dirty="0">
                <a:solidFill>
                  <a:srgbClr val="000000"/>
                </a:solidFill>
              </a:rPr>
              <a:t>Disclose all financial interests</a:t>
            </a:r>
            <a:r>
              <a:rPr lang="en-US" sz="1050" dirty="0">
                <a:solidFill>
                  <a:srgbClr val="000000"/>
                </a:solidFill>
              </a:rPr>
              <a:t>, or</a:t>
            </a:r>
          </a:p>
          <a:p>
            <a:pPr marL="742950" lvl="1" indent="-285750">
              <a:buFont typeface="Arial" panose="020B0604020202020204" pitchFamily="34" charset="0"/>
              <a:buChar char="•"/>
            </a:pPr>
            <a:r>
              <a:rPr lang="en-US" sz="1050" dirty="0">
                <a:solidFill>
                  <a:srgbClr val="000000"/>
                </a:solidFill>
              </a:rPr>
              <a:t>If there is nothing to disclose, the slide must state, </a:t>
            </a:r>
            <a:r>
              <a:rPr lang="en-US" sz="1050" b="1" dirty="0">
                <a:solidFill>
                  <a:srgbClr val="000000"/>
                </a:solidFill>
              </a:rPr>
              <a:t>“I have no financial interests or relationships to disclose.”</a:t>
            </a:r>
            <a:endParaRPr lang="en-US" sz="1050" dirty="0">
              <a:solidFill>
                <a:srgbClr val="000000"/>
              </a:solidFill>
            </a:endParaRPr>
          </a:p>
          <a:p>
            <a:pPr>
              <a:buFont typeface="+mj-lt"/>
              <a:buAutoNum type="arabicPeriod"/>
            </a:pPr>
            <a:r>
              <a:rPr lang="en-US" sz="1050" dirty="0">
                <a:solidFill>
                  <a:srgbClr val="000000"/>
                </a:solidFill>
                <a:latin typeface="Arial" panose="020B0604020202020204" pitchFamily="34" charset="0"/>
              </a:rPr>
              <a:t>Presenters are required to </a:t>
            </a:r>
            <a:r>
              <a:rPr lang="en-US" sz="1050" b="1" dirty="0">
                <a:solidFill>
                  <a:srgbClr val="000000"/>
                </a:solidFill>
                <a:latin typeface="Arial" panose="020B0604020202020204" pitchFamily="34" charset="0"/>
              </a:rPr>
              <a:t>verbally state at the start of the talk</a:t>
            </a:r>
            <a:r>
              <a:rPr lang="en-US" sz="1050" dirty="0">
                <a:solidFill>
                  <a:srgbClr val="000000"/>
                </a:solidFill>
                <a:latin typeface="Arial" panose="020B0604020202020204" pitchFamily="34" charset="0"/>
              </a:rPr>
              <a:t> any financial interests that specifically pertain to their presentation. If there is nothing to disclose or your financial disclosures are not relevant to the content of the CME activity, verbally state that you do not have any financial interests or relationships to disclose.</a:t>
            </a:r>
          </a:p>
          <a:p>
            <a:r>
              <a:rPr lang="en-US" sz="1050" dirty="0">
                <a:solidFill>
                  <a:srgbClr val="000000"/>
                </a:solidFill>
                <a:latin typeface="Arial" panose="020B0604020202020204" pitchFamily="34" charset="0"/>
              </a:rPr>
              <a:t>Even with these acknowledgements, the System Office of Continuing Medical Education and EMS Education office expects that all presenters will give a fair and unbiased scientific talk.</a:t>
            </a:r>
          </a:p>
          <a:p>
            <a:r>
              <a:rPr lang="en-US" sz="1050" dirty="0">
                <a:solidFill>
                  <a:srgbClr val="000000"/>
                </a:solidFill>
                <a:latin typeface="Arial" panose="020B0604020202020204" pitchFamily="34" charset="0"/>
              </a:rPr>
              <a:t>Financial disclosure is something the System Office of Continuing Medical Education and EMS Education takes very seriously. During and after the meeting, we will be conducting spot checks of presentations to ensure the first-slide policy is followed. Any presenter who does not follow this policy will receive an official warning letter after the meeting and may result in exclusion from future meeting programs.</a:t>
            </a:r>
          </a:p>
          <a:p>
            <a:endParaRPr lang="en-US" sz="1100" dirty="0">
              <a:solidFill>
                <a:srgbClr val="000000"/>
              </a:solidFill>
              <a:latin typeface="Arial" panose="020B0604020202020204" pitchFamily="34" charset="0"/>
            </a:endParaRPr>
          </a:p>
          <a:p>
            <a:endParaRPr lang="en-US" sz="110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163401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9847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CE1126"/>
                </a:solidFill>
              </a:rPr>
              <a:t>Activity Title</a:t>
            </a:r>
            <a:endParaRPr lang="en-US" dirty="0"/>
          </a:p>
        </p:txBody>
      </p:sp>
      <p:sp>
        <p:nvSpPr>
          <p:cNvPr id="4" name="Subtitle 3"/>
          <p:cNvSpPr>
            <a:spLocks noGrp="1"/>
          </p:cNvSpPr>
          <p:nvPr>
            <p:ph type="subTitle" idx="1"/>
          </p:nvPr>
        </p:nvSpPr>
        <p:spPr/>
        <p:txBody>
          <a:bodyPr/>
          <a:lstStyle/>
          <a:p>
            <a:r>
              <a:rPr lang="en-US" dirty="0"/>
              <a:t>First Name, Last Name, Degree </a:t>
            </a:r>
          </a:p>
          <a:p>
            <a:r>
              <a:rPr lang="en-US" dirty="0"/>
              <a:t>Affiliation/Organization</a:t>
            </a:r>
          </a:p>
          <a:p>
            <a:r>
              <a:rPr lang="en-US" dirty="0"/>
              <a:t>Email Address (optional)</a:t>
            </a:r>
          </a:p>
        </p:txBody>
      </p:sp>
    </p:spTree>
    <p:extLst>
      <p:ext uri="{BB962C8B-B14F-4D97-AF65-F5344CB8AC3E}">
        <p14:creationId xmlns:p14="http://schemas.microsoft.com/office/powerpoint/2010/main" val="4195502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082439"/>
          </a:xfrm>
        </p:spPr>
        <p:txBody>
          <a:bodyPr/>
          <a:lstStyle/>
          <a:p>
            <a:r>
              <a:rPr lang="en-US" dirty="0"/>
              <a:t>Disclosures </a:t>
            </a:r>
          </a:p>
        </p:txBody>
      </p:sp>
      <p:sp>
        <p:nvSpPr>
          <p:cNvPr id="3" name="Content Placeholder 2"/>
          <p:cNvSpPr>
            <a:spLocks noGrp="1"/>
          </p:cNvSpPr>
          <p:nvPr>
            <p:ph idx="1"/>
          </p:nvPr>
        </p:nvSpPr>
        <p:spPr>
          <a:xfrm>
            <a:off x="838200" y="1264908"/>
            <a:ext cx="10515600" cy="4351338"/>
          </a:xfrm>
        </p:spPr>
        <p:txBody>
          <a:bodyPr>
            <a:normAutofit/>
          </a:bodyPr>
          <a:lstStyle/>
          <a:p>
            <a:r>
              <a:rPr lang="en-US" dirty="0"/>
              <a:t>I have the following relevant financial relationships to disclose: </a:t>
            </a:r>
          </a:p>
          <a:p>
            <a:pPr lvl="1"/>
            <a:r>
              <a:rPr lang="en-US" dirty="0"/>
              <a:t>Consultant for: </a:t>
            </a:r>
          </a:p>
          <a:p>
            <a:pPr lvl="1"/>
            <a:r>
              <a:rPr lang="en-US" dirty="0"/>
              <a:t>Speaker’s Bureau for: </a:t>
            </a:r>
          </a:p>
          <a:p>
            <a:pPr lvl="1"/>
            <a:r>
              <a:rPr lang="en-US" dirty="0"/>
              <a:t>Grant/Research support from: </a:t>
            </a:r>
          </a:p>
          <a:p>
            <a:pPr lvl="1"/>
            <a:r>
              <a:rPr lang="en-US" dirty="0"/>
              <a:t>Stockholder in: </a:t>
            </a:r>
          </a:p>
          <a:p>
            <a:pPr lvl="1"/>
            <a:r>
              <a:rPr lang="en-US" dirty="0"/>
              <a:t>Honoraria from: </a:t>
            </a:r>
          </a:p>
          <a:p>
            <a:pPr lvl="1"/>
            <a:r>
              <a:rPr lang="en-US" dirty="0"/>
              <a:t>Employee of: </a:t>
            </a:r>
          </a:p>
        </p:txBody>
      </p:sp>
    </p:spTree>
    <p:extLst>
      <p:ext uri="{BB962C8B-B14F-4D97-AF65-F5344CB8AC3E}">
        <p14:creationId xmlns:p14="http://schemas.microsoft.com/office/powerpoint/2010/main" val="1067821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082439"/>
          </a:xfrm>
        </p:spPr>
        <p:txBody>
          <a:bodyPr/>
          <a:lstStyle/>
          <a:p>
            <a:r>
              <a:rPr lang="en-US" dirty="0"/>
              <a:t>Disclosures </a:t>
            </a:r>
          </a:p>
        </p:txBody>
      </p:sp>
      <p:sp>
        <p:nvSpPr>
          <p:cNvPr id="3" name="Content Placeholder 2"/>
          <p:cNvSpPr>
            <a:spLocks noGrp="1"/>
          </p:cNvSpPr>
          <p:nvPr>
            <p:ph idx="1"/>
          </p:nvPr>
        </p:nvSpPr>
        <p:spPr>
          <a:xfrm>
            <a:off x="838200" y="1264908"/>
            <a:ext cx="10515600" cy="4351338"/>
          </a:xfrm>
        </p:spPr>
        <p:txBody>
          <a:bodyPr>
            <a:normAutofit/>
          </a:bodyPr>
          <a:lstStyle/>
          <a:p>
            <a:pPr lvl="1"/>
            <a:r>
              <a:rPr lang="en-US" dirty="0"/>
              <a:t>I have no relevant financial relationships to disclose AND I will not discuss off label use or investigational use in my presentation. </a:t>
            </a:r>
          </a:p>
          <a:p>
            <a:pPr marL="306901" lvl="1" indent="0">
              <a:buNone/>
            </a:pPr>
            <a:endParaRPr lang="en-US" dirty="0"/>
          </a:p>
          <a:p>
            <a:pPr marL="306901" lvl="1" indent="0">
              <a:buNone/>
            </a:pPr>
            <a:r>
              <a:rPr lang="en-US" dirty="0"/>
              <a:t>Or</a:t>
            </a:r>
          </a:p>
          <a:p>
            <a:pPr marL="306901" lvl="1" indent="0">
              <a:buNone/>
            </a:pPr>
            <a:endParaRPr lang="en-US" dirty="0"/>
          </a:p>
          <a:p>
            <a:r>
              <a:rPr lang="en-US" dirty="0"/>
              <a:t>I will be discussing “off-label” uses of the following medications:</a:t>
            </a:r>
          </a:p>
          <a:p>
            <a:pPr lvl="1"/>
            <a:r>
              <a:rPr lang="en-US" dirty="0"/>
              <a:t>List Medications</a:t>
            </a:r>
          </a:p>
          <a:p>
            <a:pPr lvl="1"/>
            <a:r>
              <a:rPr lang="en-US" dirty="0"/>
              <a:t>List Medications</a:t>
            </a:r>
          </a:p>
          <a:p>
            <a:pPr lvl="1"/>
            <a:r>
              <a:rPr lang="en-US" dirty="0"/>
              <a:t>List Medications</a:t>
            </a:r>
          </a:p>
        </p:txBody>
      </p:sp>
    </p:spTree>
    <p:extLst>
      <p:ext uri="{BB962C8B-B14F-4D97-AF65-F5344CB8AC3E}">
        <p14:creationId xmlns:p14="http://schemas.microsoft.com/office/powerpoint/2010/main" val="2260969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082439"/>
          </a:xfrm>
        </p:spPr>
        <p:txBody>
          <a:bodyPr/>
          <a:lstStyle/>
          <a:p>
            <a:r>
              <a:rPr lang="en-US" dirty="0"/>
              <a:t>Disclosures </a:t>
            </a:r>
          </a:p>
        </p:txBody>
      </p:sp>
      <p:sp>
        <p:nvSpPr>
          <p:cNvPr id="3" name="Content Placeholder 2"/>
          <p:cNvSpPr>
            <a:spLocks noGrp="1"/>
          </p:cNvSpPr>
          <p:nvPr>
            <p:ph idx="1"/>
          </p:nvPr>
        </p:nvSpPr>
        <p:spPr>
          <a:xfrm>
            <a:off x="838200" y="1264908"/>
            <a:ext cx="10515600" cy="4351338"/>
          </a:xfrm>
        </p:spPr>
        <p:txBody>
          <a:bodyPr>
            <a:normAutofit fontScale="55000" lnSpcReduction="20000"/>
          </a:bodyPr>
          <a:lstStyle/>
          <a:p>
            <a:r>
              <a:rPr lang="en-US" b="0" i="0" dirty="0">
                <a:solidFill>
                  <a:srgbClr val="58514A"/>
                </a:solidFill>
                <a:effectLst/>
                <a:latin typeface="Montserrat"/>
              </a:rPr>
              <a:t>Accreditation: The HCA Healthcare Continental Division is accredited by the Accreditation Council for Continuing Medical Education to provide continuing medical education for physicians. </a:t>
            </a:r>
          </a:p>
          <a:p>
            <a:r>
              <a:rPr lang="en-US" b="0" i="0" dirty="0">
                <a:solidFill>
                  <a:srgbClr val="58514A"/>
                </a:solidFill>
                <a:effectLst/>
                <a:latin typeface="Montserrat"/>
              </a:rPr>
              <a:t>Credit Designation: The HCA Healthcare Continental Division designates this live activity for a maximum of </a:t>
            </a:r>
            <a:r>
              <a:rPr lang="en-US" b="0" i="0" u="sng" dirty="0">
                <a:solidFill>
                  <a:srgbClr val="58514A"/>
                </a:solidFill>
                <a:effectLst/>
                <a:latin typeface="Montserrat"/>
              </a:rPr>
              <a:t>1.0</a:t>
            </a:r>
            <a:r>
              <a:rPr lang="en-US" b="0" i="0" dirty="0">
                <a:solidFill>
                  <a:srgbClr val="58514A"/>
                </a:solidFill>
                <a:effectLst/>
                <a:latin typeface="Montserrat"/>
              </a:rPr>
              <a:t> </a:t>
            </a:r>
            <a:r>
              <a:rPr lang="en-US" b="0" i="1" dirty="0">
                <a:solidFill>
                  <a:srgbClr val="58514A"/>
                </a:solidFill>
                <a:effectLst/>
                <a:latin typeface="Montserrat"/>
              </a:rPr>
              <a:t>AMA PRA Category 1</a:t>
            </a:r>
            <a:r>
              <a:rPr lang="en-US" b="0" i="0" baseline="30000" dirty="0">
                <a:solidFill>
                  <a:srgbClr val="58514A"/>
                </a:solidFill>
                <a:effectLst/>
                <a:latin typeface="Montserrat"/>
              </a:rPr>
              <a:t>TM.  </a:t>
            </a:r>
            <a:r>
              <a:rPr lang="en-US" b="0" i="0" dirty="0">
                <a:solidFill>
                  <a:srgbClr val="58514A"/>
                </a:solidFill>
                <a:effectLst/>
                <a:latin typeface="Montserrat"/>
              </a:rPr>
              <a:t>Physicians should claim only the credit commensurate with the extent of their participation in the activity.</a:t>
            </a:r>
          </a:p>
          <a:p>
            <a:r>
              <a:rPr lang="en-US" b="1" i="0" u="sng" dirty="0">
                <a:solidFill>
                  <a:srgbClr val="58514A"/>
                </a:solidFill>
                <a:effectLst/>
                <a:latin typeface="Montserrat"/>
              </a:rPr>
              <a:t>Commercial Support: </a:t>
            </a:r>
            <a:r>
              <a:rPr lang="en-US" b="0" i="0" dirty="0">
                <a:solidFill>
                  <a:srgbClr val="58514A"/>
                </a:solidFill>
                <a:effectLst/>
                <a:latin typeface="Montserrat"/>
              </a:rPr>
              <a:t> This Activity was developed without support from any ineligible company.*The ACCME defines ineligible companies as those whose primary business is producing, marketing, selling, re-selling, or distributing healthcare products used by or on patients. Note: The ACCME does not consider providers of clinical service directly to patients to be commercial interests – unless the provider of clinical services is owned, or controlled by, and ACCME defined ineligible company.</a:t>
            </a:r>
          </a:p>
          <a:p>
            <a:r>
              <a:rPr lang="en-US" b="1" i="0" u="sng" dirty="0">
                <a:solidFill>
                  <a:srgbClr val="58514A"/>
                </a:solidFill>
                <a:effectLst/>
                <a:latin typeface="Montserrat"/>
              </a:rPr>
              <a:t>Disclosure:</a:t>
            </a:r>
            <a:r>
              <a:rPr lang="en-US" b="0" i="0" dirty="0">
                <a:solidFill>
                  <a:srgbClr val="58514A"/>
                </a:solidFill>
                <a:effectLst/>
                <a:latin typeface="Montserrat"/>
              </a:rPr>
              <a:t> </a:t>
            </a:r>
            <a:r>
              <a:rPr lang="en-US" dirty="0">
                <a:solidFill>
                  <a:srgbClr val="58514A"/>
                </a:solidFill>
                <a:latin typeface="Montserrat"/>
              </a:rPr>
              <a:t>HCA Healthcare Continental Division is committed to providing CME that is balanced, objective, and evidenced-based. In accordance with the Accreditation Council for Continuing Medical Education Standards for Integrity and Independence all parties involved in content development are required to disclose all conflicts o f interest with ACCME defined ineligible  companies. The CME planning committee who are in a position to control the content of this CME Activity, have no relevant financial relationships with ineligible companies to disclose. The HCA Healthcare Continental Division has identified, reviewed, and mitigated all conflicts of interest that speakers, authors, course directors, planners, peer reviewers, or relevant staff disclose prior to the delivery of any educational activity. As an ACCME Accredited Provider HCA Healthcare </a:t>
            </a:r>
            <a:r>
              <a:rPr lang="en-US" dirty="0" err="1">
                <a:solidFill>
                  <a:srgbClr val="58514A"/>
                </a:solidFill>
                <a:latin typeface="Montserrat"/>
              </a:rPr>
              <a:t>Contiental</a:t>
            </a:r>
            <a:r>
              <a:rPr lang="en-US" dirty="0">
                <a:solidFill>
                  <a:srgbClr val="58514A"/>
                </a:solidFill>
                <a:latin typeface="Montserrat"/>
              </a:rPr>
              <a:t> Division must ensure balance, independence, objectivity and scientific rigor in its educational activities. Course Director(s), Planning Committee Members, Faculty, and all others who are in a position to control the content of this educational activity are required to disclose all relevant financial relationships with any commercial interest related to the subject matter of the educational activity.  Safeguards against commercial bias have been put in place.  Faculty also will disclose any off label and/or investigational use of pharmaceuticals or instruments discussed in their presentation.  Disclosure of these relevant financial relationships will be published in activity materials so those participants in the activity may formulate their own judgments regarding the presentation. </a:t>
            </a:r>
            <a:endParaRPr lang="en-US" dirty="0"/>
          </a:p>
        </p:txBody>
      </p:sp>
    </p:spTree>
    <p:extLst>
      <p:ext uri="{BB962C8B-B14F-4D97-AF65-F5344CB8AC3E}">
        <p14:creationId xmlns:p14="http://schemas.microsoft.com/office/powerpoint/2010/main" val="79500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838200" y="1584085"/>
            <a:ext cx="10515600" cy="4351338"/>
          </a:xfrm>
        </p:spPr>
        <p:txBody>
          <a:bodyPr/>
          <a:lstStyle/>
          <a:p>
            <a:pPr marL="45720" indent="0">
              <a:buNone/>
            </a:pPr>
            <a:r>
              <a:rPr lang="en-US" dirty="0"/>
              <a:t>At the conclusion of this activity, the participant will be able to:</a:t>
            </a:r>
          </a:p>
          <a:p>
            <a:pPr marL="502920" indent="-457200">
              <a:buFont typeface="+mj-lt"/>
              <a:buAutoNum type="arabicPeriod"/>
            </a:pPr>
            <a:r>
              <a:rPr lang="en-US" dirty="0"/>
              <a:t>&lt;fill in&gt;</a:t>
            </a:r>
          </a:p>
          <a:p>
            <a:pPr marL="502920" indent="-457200">
              <a:buFont typeface="+mj-lt"/>
              <a:buAutoNum type="arabicPeriod"/>
            </a:pPr>
            <a:r>
              <a:rPr lang="en-US" dirty="0"/>
              <a:t>&lt;fill in&gt;</a:t>
            </a:r>
          </a:p>
          <a:p>
            <a:pPr marL="502920" indent="-457200">
              <a:buFont typeface="+mj-lt"/>
              <a:buAutoNum type="arabicPeriod"/>
            </a:pPr>
            <a:r>
              <a:rPr lang="en-US" dirty="0"/>
              <a:t>&lt;fill in&gt;</a:t>
            </a:r>
          </a:p>
          <a:p>
            <a:pPr marL="502920" indent="-457200">
              <a:buFont typeface="+mj-lt"/>
              <a:buAutoNum type="arabicPeriod"/>
            </a:pPr>
            <a:r>
              <a:rPr lang="en-US" dirty="0"/>
              <a:t> &lt;fill in&gt;</a:t>
            </a:r>
          </a:p>
          <a:p>
            <a:pPr marL="502920" indent="-457200">
              <a:buFont typeface="+mj-lt"/>
              <a:buAutoNum type="arabicPeriod"/>
            </a:pPr>
            <a:r>
              <a:rPr lang="en-US" dirty="0"/>
              <a:t> &lt;fill in&gt;</a:t>
            </a:r>
          </a:p>
          <a:p>
            <a:pPr marL="45720" indent="0">
              <a:buNone/>
            </a:pPr>
            <a:r>
              <a:rPr lang="en-US" dirty="0"/>
              <a:t> </a:t>
            </a:r>
          </a:p>
          <a:p>
            <a:endParaRPr lang="en-US" dirty="0"/>
          </a:p>
        </p:txBody>
      </p:sp>
    </p:spTree>
    <p:extLst>
      <p:ext uri="{BB962C8B-B14F-4D97-AF65-F5344CB8AC3E}">
        <p14:creationId xmlns:p14="http://schemas.microsoft.com/office/powerpoint/2010/main" val="3816743601"/>
      </p:ext>
    </p:extLst>
  </p:cSld>
  <p:clrMapOvr>
    <a:masterClrMapping/>
  </p:clrMapOvr>
</p:sld>
</file>

<file path=ppt/theme/theme1.xml><?xml version="1.0" encoding="utf-8"?>
<a:theme xmlns:a="http://schemas.openxmlformats.org/drawingml/2006/main" name="Cover Slides">
  <a:themeElements>
    <a:clrScheme name="HCA Healthcare Theme">
      <a:dk1>
        <a:srgbClr val="03173E"/>
      </a:dk1>
      <a:lt1>
        <a:srgbClr val="FFFFFF"/>
      </a:lt1>
      <a:dk2>
        <a:srgbClr val="03173E"/>
      </a:dk2>
      <a:lt2>
        <a:srgbClr val="D9D9D6"/>
      </a:lt2>
      <a:accent1>
        <a:srgbClr val="03173E"/>
      </a:accent1>
      <a:accent2>
        <a:srgbClr val="E05929"/>
      </a:accent2>
      <a:accent3>
        <a:srgbClr val="58595B"/>
      </a:accent3>
      <a:accent4>
        <a:srgbClr val="BBBCBC"/>
      </a:accent4>
      <a:accent5>
        <a:srgbClr val="0085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RMHC CME Series_National Call_Stacy Weiss Edits.pptx" id="{61287AB5-AE0F-439E-B19E-A2E5DEDAB630}" vid="{FDC1435D-1776-4CF8-BF9F-3979114292E5}"/>
    </a:ext>
  </a:extLst>
</a:theme>
</file>

<file path=ppt/theme/theme2.xml><?xml version="1.0" encoding="utf-8"?>
<a:theme xmlns:a="http://schemas.openxmlformats.org/drawingml/2006/main" name="Breaker Slides">
  <a:themeElements>
    <a:clrScheme name="HCA Healthcare Theme">
      <a:dk1>
        <a:srgbClr val="03173E"/>
      </a:dk1>
      <a:lt1>
        <a:srgbClr val="FFFFFF"/>
      </a:lt1>
      <a:dk2>
        <a:srgbClr val="03173E"/>
      </a:dk2>
      <a:lt2>
        <a:srgbClr val="D9D9D6"/>
      </a:lt2>
      <a:accent1>
        <a:srgbClr val="03173E"/>
      </a:accent1>
      <a:accent2>
        <a:srgbClr val="E05929"/>
      </a:accent2>
      <a:accent3>
        <a:srgbClr val="58595B"/>
      </a:accent3>
      <a:accent4>
        <a:srgbClr val="BBBCBC"/>
      </a:accent4>
      <a:accent5>
        <a:srgbClr val="0085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RMHC CME Series_National Call_Stacy Weiss Edits.pptx" id="{61287AB5-AE0F-439E-B19E-A2E5DEDAB630}" vid="{ECB07230-2922-42DE-BF4B-63EBD98C7F42}"/>
    </a:ext>
  </a:extLst>
</a:theme>
</file>

<file path=ppt/theme/theme3.xml><?xml version="1.0" encoding="utf-8"?>
<a:theme xmlns:a="http://schemas.openxmlformats.org/drawingml/2006/main" name="Content Slide">
  <a:themeElements>
    <a:clrScheme name="HCA Healthcare Theme">
      <a:dk1>
        <a:srgbClr val="03173E"/>
      </a:dk1>
      <a:lt1>
        <a:srgbClr val="FFFFFF"/>
      </a:lt1>
      <a:dk2>
        <a:srgbClr val="03173E"/>
      </a:dk2>
      <a:lt2>
        <a:srgbClr val="D9D9D6"/>
      </a:lt2>
      <a:accent1>
        <a:srgbClr val="03173E"/>
      </a:accent1>
      <a:accent2>
        <a:srgbClr val="E05929"/>
      </a:accent2>
      <a:accent3>
        <a:srgbClr val="58595B"/>
      </a:accent3>
      <a:accent4>
        <a:srgbClr val="BBBCBC"/>
      </a:accent4>
      <a:accent5>
        <a:srgbClr val="0085CA"/>
      </a:accent5>
      <a:accent6>
        <a:srgbClr val="CE2130"/>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RMHC CME Series_National Call_Stacy Weiss Edits.pptx" id="{61287AB5-AE0F-439E-B19E-A2E5DEDAB630}" vid="{22A7BD05-5A54-4E27-A250-720F582C8A2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HealthONE_Continental Division_ Template</Template>
  <TotalTime>50</TotalTime>
  <Words>1005</Words>
  <Application>Microsoft Office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vt:i4>
      </vt:variant>
    </vt:vector>
  </HeadingPairs>
  <TitlesOfParts>
    <vt:vector size="21" baseType="lpstr">
      <vt:lpstr>Arial</vt:lpstr>
      <vt:lpstr>Arial Bold</vt:lpstr>
      <vt:lpstr>Arial Regular</vt:lpstr>
      <vt:lpstr>Calibri</vt:lpstr>
      <vt:lpstr>Courier New</vt:lpstr>
      <vt:lpstr>Georgia</vt:lpstr>
      <vt:lpstr>Gotham Thin</vt:lpstr>
      <vt:lpstr>HCo Gotham SSm</vt:lpstr>
      <vt:lpstr>Montserrat</vt:lpstr>
      <vt:lpstr>Wingdings</vt:lpstr>
      <vt:lpstr>ヒラギノ角ゴ Pro W3</vt:lpstr>
      <vt:lpstr>Cover Slides</vt:lpstr>
      <vt:lpstr>Breaker Slides</vt:lpstr>
      <vt:lpstr>Content Slide</vt:lpstr>
      <vt:lpstr>Getting Started</vt:lpstr>
      <vt:lpstr>PowerPoint Presentation</vt:lpstr>
      <vt:lpstr>Activity Title</vt:lpstr>
      <vt:lpstr>Disclosures </vt:lpstr>
      <vt:lpstr>Disclosures </vt:lpstr>
      <vt:lpstr>Disclosures </vt:lpstr>
      <vt:lpstr>Learning Objectives</vt:lpstr>
    </vt:vector>
  </TitlesOfParts>
  <Company>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Weiss</dc:creator>
  <cp:lastModifiedBy>Weiss Stacy</cp:lastModifiedBy>
  <cp:revision>6</cp:revision>
  <cp:lastPrinted>2020-01-22T15:13:22Z</cp:lastPrinted>
  <dcterms:created xsi:type="dcterms:W3CDTF">2022-08-25T22:14:27Z</dcterms:created>
  <dcterms:modified xsi:type="dcterms:W3CDTF">2023-03-14T19:51:16Z</dcterms:modified>
</cp:coreProperties>
</file>